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315" r:id="rId2"/>
    <p:sldId id="1255" r:id="rId3"/>
    <p:sldId id="1355" r:id="rId4"/>
    <p:sldId id="1461" r:id="rId5"/>
    <p:sldId id="1527" r:id="rId6"/>
    <p:sldId id="1526" r:id="rId7"/>
    <p:sldId id="1478" r:id="rId8"/>
    <p:sldId id="1504" r:id="rId9"/>
    <p:sldId id="1505" r:id="rId10"/>
    <p:sldId id="1506" r:id="rId11"/>
    <p:sldId id="1508" r:id="rId12"/>
    <p:sldId id="1509" r:id="rId13"/>
    <p:sldId id="1510" r:id="rId14"/>
    <p:sldId id="1511" r:id="rId15"/>
    <p:sldId id="1512" r:id="rId16"/>
    <p:sldId id="1513" r:id="rId17"/>
    <p:sldId id="1514" r:id="rId18"/>
    <p:sldId id="1515" r:id="rId19"/>
    <p:sldId id="1516" r:id="rId20"/>
    <p:sldId id="1517" r:id="rId21"/>
    <p:sldId id="1518" r:id="rId22"/>
    <p:sldId id="1519" r:id="rId23"/>
    <p:sldId id="1545" r:id="rId24"/>
    <p:sldId id="1520" r:id="rId25"/>
    <p:sldId id="1521" r:id="rId26"/>
    <p:sldId id="1523" r:id="rId27"/>
    <p:sldId id="1522" r:id="rId28"/>
    <p:sldId id="1525" r:id="rId29"/>
    <p:sldId id="1362" r:id="rId30"/>
    <p:sldId id="259" r:id="rId31"/>
    <p:sldId id="880" r:id="rId32"/>
    <p:sldId id="1528" r:id="rId33"/>
    <p:sldId id="1529" r:id="rId34"/>
    <p:sldId id="1530" r:id="rId35"/>
    <p:sldId id="1531" r:id="rId36"/>
    <p:sldId id="1533" r:id="rId37"/>
    <p:sldId id="1534" r:id="rId38"/>
    <p:sldId id="1541" r:id="rId39"/>
    <p:sldId id="288" r:id="rId40"/>
    <p:sldId id="1537" r:id="rId41"/>
    <p:sldId id="1538" r:id="rId42"/>
    <p:sldId id="1539" r:id="rId43"/>
    <p:sldId id="1540" r:id="rId44"/>
    <p:sldId id="1542" r:id="rId45"/>
    <p:sldId id="1544" r:id="rId46"/>
    <p:sldId id="1543" r:id="rId47"/>
    <p:sldId id="1546" r:id="rId48"/>
    <p:sldId id="1536" r:id="rId49"/>
  </p:sldIdLst>
  <p:sldSz cx="10728325" cy="6034088"/>
  <p:notesSz cx="6888163" cy="10021888"/>
  <p:defaultTextStyle>
    <a:defPPr>
      <a:defRPr lang="de-DE"/>
    </a:defPPr>
    <a:lvl1pPr marL="0" algn="l" defTabSz="804581" rtl="0" eaLnBrk="1" latinLnBrk="0" hangingPunct="1">
      <a:defRPr sz="1584" kern="1200">
        <a:solidFill>
          <a:schemeClr val="tx1"/>
        </a:solidFill>
        <a:latin typeface="+mn-lt"/>
        <a:ea typeface="+mn-ea"/>
        <a:cs typeface="+mn-cs"/>
      </a:defRPr>
    </a:lvl1pPr>
    <a:lvl2pPr marL="402290" algn="l" defTabSz="804581" rtl="0" eaLnBrk="1" latinLnBrk="0" hangingPunct="1">
      <a:defRPr sz="1584" kern="1200">
        <a:solidFill>
          <a:schemeClr val="tx1"/>
        </a:solidFill>
        <a:latin typeface="+mn-lt"/>
        <a:ea typeface="+mn-ea"/>
        <a:cs typeface="+mn-cs"/>
      </a:defRPr>
    </a:lvl2pPr>
    <a:lvl3pPr marL="804581" algn="l" defTabSz="804581" rtl="0" eaLnBrk="1" latinLnBrk="0" hangingPunct="1">
      <a:defRPr sz="1584" kern="1200">
        <a:solidFill>
          <a:schemeClr val="tx1"/>
        </a:solidFill>
        <a:latin typeface="+mn-lt"/>
        <a:ea typeface="+mn-ea"/>
        <a:cs typeface="+mn-cs"/>
      </a:defRPr>
    </a:lvl3pPr>
    <a:lvl4pPr marL="1206871" algn="l" defTabSz="804581" rtl="0" eaLnBrk="1" latinLnBrk="0" hangingPunct="1">
      <a:defRPr sz="1584" kern="1200">
        <a:solidFill>
          <a:schemeClr val="tx1"/>
        </a:solidFill>
        <a:latin typeface="+mn-lt"/>
        <a:ea typeface="+mn-ea"/>
        <a:cs typeface="+mn-cs"/>
      </a:defRPr>
    </a:lvl4pPr>
    <a:lvl5pPr marL="1609161" algn="l" defTabSz="804581" rtl="0" eaLnBrk="1" latinLnBrk="0" hangingPunct="1">
      <a:defRPr sz="1584" kern="1200">
        <a:solidFill>
          <a:schemeClr val="tx1"/>
        </a:solidFill>
        <a:latin typeface="+mn-lt"/>
        <a:ea typeface="+mn-ea"/>
        <a:cs typeface="+mn-cs"/>
      </a:defRPr>
    </a:lvl5pPr>
    <a:lvl6pPr marL="2011451" algn="l" defTabSz="804581" rtl="0" eaLnBrk="1" latinLnBrk="0" hangingPunct="1">
      <a:defRPr sz="1584" kern="1200">
        <a:solidFill>
          <a:schemeClr val="tx1"/>
        </a:solidFill>
        <a:latin typeface="+mn-lt"/>
        <a:ea typeface="+mn-ea"/>
        <a:cs typeface="+mn-cs"/>
      </a:defRPr>
    </a:lvl6pPr>
    <a:lvl7pPr marL="2413742" algn="l" defTabSz="804581" rtl="0" eaLnBrk="1" latinLnBrk="0" hangingPunct="1">
      <a:defRPr sz="1584" kern="1200">
        <a:solidFill>
          <a:schemeClr val="tx1"/>
        </a:solidFill>
        <a:latin typeface="+mn-lt"/>
        <a:ea typeface="+mn-ea"/>
        <a:cs typeface="+mn-cs"/>
      </a:defRPr>
    </a:lvl7pPr>
    <a:lvl8pPr marL="2816032" algn="l" defTabSz="804581" rtl="0" eaLnBrk="1" latinLnBrk="0" hangingPunct="1">
      <a:defRPr sz="1584" kern="1200">
        <a:solidFill>
          <a:schemeClr val="tx1"/>
        </a:solidFill>
        <a:latin typeface="+mn-lt"/>
        <a:ea typeface="+mn-ea"/>
        <a:cs typeface="+mn-cs"/>
      </a:defRPr>
    </a:lvl8pPr>
    <a:lvl9pPr marL="3218322" algn="l" defTabSz="804581" rtl="0" eaLnBrk="1" latinLnBrk="0" hangingPunct="1">
      <a:defRPr sz="158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88" userDrawn="1">
          <p15:clr>
            <a:srgbClr val="A4A3A4"/>
          </p15:clr>
        </p15:guide>
        <p15:guide id="2" pos="227" userDrawn="1">
          <p15:clr>
            <a:srgbClr val="A4A3A4"/>
          </p15:clr>
        </p15:guide>
        <p15:guide id="3" pos="6531" userDrawn="1">
          <p15:clr>
            <a:srgbClr val="A4A3A4"/>
          </p15:clr>
        </p15:guide>
        <p15:guide id="4" orient="horz" pos="903" userDrawn="1">
          <p15:clr>
            <a:srgbClr val="A4A3A4"/>
          </p15:clr>
        </p15:guide>
        <p15:guide id="5" pos="3310" userDrawn="1">
          <p15:clr>
            <a:srgbClr val="A4A3A4"/>
          </p15:clr>
        </p15:guide>
        <p15:guide id="6" pos="3447" userDrawn="1">
          <p15:clr>
            <a:srgbClr val="A4A3A4"/>
          </p15:clr>
        </p15:guide>
        <p15:guide id="7" pos="1837" userDrawn="1">
          <p15:clr>
            <a:srgbClr val="A4A3A4"/>
          </p15:clr>
        </p15:guide>
        <p15:guide id="8" pos="1701" userDrawn="1">
          <p15:clr>
            <a:srgbClr val="A4A3A4"/>
          </p15:clr>
        </p15:guide>
        <p15:guide id="9" pos="4921" userDrawn="1">
          <p15:clr>
            <a:srgbClr val="A4A3A4"/>
          </p15:clr>
        </p15:guide>
        <p15:guide id="10" pos="5057" userDrawn="1">
          <p15:clr>
            <a:srgbClr val="A4A3A4"/>
          </p15:clr>
        </p15:guide>
        <p15:guide id="11" orient="horz" pos="22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6" autoAdjust="0"/>
    <p:restoredTop sz="96490" autoAdjust="0"/>
  </p:normalViewPr>
  <p:slideViewPr>
    <p:cSldViewPr showGuides="1">
      <p:cViewPr varScale="1">
        <p:scale>
          <a:sx n="129" d="100"/>
          <a:sy n="129" d="100"/>
        </p:scale>
        <p:origin x="138" y="408"/>
      </p:cViewPr>
      <p:guideLst>
        <p:guide orient="horz" pos="3488"/>
        <p:guide pos="227"/>
        <p:guide pos="6531"/>
        <p:guide orient="horz" pos="903"/>
        <p:guide pos="3310"/>
        <p:guide pos="3447"/>
        <p:guide pos="1837"/>
        <p:guide pos="1701"/>
        <p:guide pos="4921"/>
        <p:guide pos="5057"/>
        <p:guide orient="horz" pos="22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5532"/>
    </p:cViewPr>
  </p:sorterViewPr>
  <p:notesViewPr>
    <p:cSldViewPr showGuides="1">
      <p:cViewPr varScale="1">
        <p:scale>
          <a:sx n="112" d="100"/>
          <a:sy n="112" d="100"/>
        </p:scale>
        <p:origin x="4134" y="12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37E0B93-BA14-4836-A0C1-4504AF33149A}"/>
              </a:ext>
            </a:extLst>
          </p:cNvPr>
          <p:cNvSpPr>
            <a:spLocks noGrp="1"/>
          </p:cNvSpPr>
          <p:nvPr>
            <p:ph type="hdr" sz="quarter"/>
          </p:nvPr>
        </p:nvSpPr>
        <p:spPr>
          <a:xfrm>
            <a:off x="1" y="0"/>
            <a:ext cx="2984870" cy="502835"/>
          </a:xfrm>
          <a:prstGeom prst="rect">
            <a:avLst/>
          </a:prstGeom>
        </p:spPr>
        <p:txBody>
          <a:bodyPr vert="horz" lIns="92455" tIns="46227" rIns="92455" bIns="46227" rtlCol="0"/>
          <a:lstStyle>
            <a:lvl1pPr algn="l">
              <a:defRPr sz="1200"/>
            </a:lvl1pPr>
          </a:lstStyle>
          <a:p>
            <a:endParaRPr lang="de-DE"/>
          </a:p>
        </p:txBody>
      </p:sp>
      <p:sp>
        <p:nvSpPr>
          <p:cNvPr id="3" name="Datumsplatzhalter 2">
            <a:extLst>
              <a:ext uri="{FF2B5EF4-FFF2-40B4-BE49-F238E27FC236}">
                <a16:creationId xmlns:a16="http://schemas.microsoft.com/office/drawing/2014/main" id="{98319A94-965C-47FF-9B96-1BAB2F893537}"/>
              </a:ext>
            </a:extLst>
          </p:cNvPr>
          <p:cNvSpPr>
            <a:spLocks noGrp="1"/>
          </p:cNvSpPr>
          <p:nvPr>
            <p:ph type="dt" sz="quarter" idx="1"/>
          </p:nvPr>
        </p:nvSpPr>
        <p:spPr>
          <a:xfrm>
            <a:off x="3901699" y="0"/>
            <a:ext cx="2984870" cy="502835"/>
          </a:xfrm>
          <a:prstGeom prst="rect">
            <a:avLst/>
          </a:prstGeom>
        </p:spPr>
        <p:txBody>
          <a:bodyPr vert="horz" lIns="92455" tIns="46227" rIns="92455" bIns="46227" rtlCol="0"/>
          <a:lstStyle>
            <a:lvl1pPr algn="r">
              <a:defRPr sz="1200"/>
            </a:lvl1pPr>
          </a:lstStyle>
          <a:p>
            <a:fld id="{57EECD7F-E5B6-4B40-9E0B-628FCC195BC8}" type="datetimeFigureOut">
              <a:rPr lang="de-DE" smtClean="0"/>
              <a:t>10.05.2022</a:t>
            </a:fld>
            <a:endParaRPr lang="de-DE"/>
          </a:p>
        </p:txBody>
      </p:sp>
      <p:sp>
        <p:nvSpPr>
          <p:cNvPr id="4" name="Fußzeilenplatzhalter 3">
            <a:extLst>
              <a:ext uri="{FF2B5EF4-FFF2-40B4-BE49-F238E27FC236}">
                <a16:creationId xmlns:a16="http://schemas.microsoft.com/office/drawing/2014/main" id="{AE726ECF-A882-4FB8-A516-36BCC07FF15F}"/>
              </a:ext>
            </a:extLst>
          </p:cNvPr>
          <p:cNvSpPr>
            <a:spLocks noGrp="1"/>
          </p:cNvSpPr>
          <p:nvPr>
            <p:ph type="ftr" sz="quarter" idx="2"/>
          </p:nvPr>
        </p:nvSpPr>
        <p:spPr>
          <a:xfrm>
            <a:off x="1" y="9519055"/>
            <a:ext cx="2984870" cy="502834"/>
          </a:xfrm>
          <a:prstGeom prst="rect">
            <a:avLst/>
          </a:prstGeom>
        </p:spPr>
        <p:txBody>
          <a:bodyPr vert="horz" lIns="92455" tIns="46227" rIns="92455" bIns="46227"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6CA88AC3-AD15-445F-9FFA-ED2AF02E6D24}"/>
              </a:ext>
            </a:extLst>
          </p:cNvPr>
          <p:cNvSpPr>
            <a:spLocks noGrp="1"/>
          </p:cNvSpPr>
          <p:nvPr>
            <p:ph type="sldNum" sz="quarter" idx="3"/>
          </p:nvPr>
        </p:nvSpPr>
        <p:spPr>
          <a:xfrm>
            <a:off x="3901699" y="9519055"/>
            <a:ext cx="2984870" cy="502834"/>
          </a:xfrm>
          <a:prstGeom prst="rect">
            <a:avLst/>
          </a:prstGeom>
        </p:spPr>
        <p:txBody>
          <a:bodyPr vert="horz" lIns="92455" tIns="46227" rIns="92455" bIns="46227" rtlCol="0" anchor="b"/>
          <a:lstStyle>
            <a:lvl1pPr algn="r">
              <a:defRPr sz="1200"/>
            </a:lvl1pPr>
          </a:lstStyle>
          <a:p>
            <a:fld id="{E14F6A95-CC10-4109-BE20-552F51C647B3}" type="slidenum">
              <a:rPr lang="de-DE" smtClean="0"/>
              <a:t>‹Nr.›</a:t>
            </a:fld>
            <a:endParaRPr lang="de-DE"/>
          </a:p>
        </p:txBody>
      </p:sp>
    </p:spTree>
    <p:extLst>
      <p:ext uri="{BB962C8B-B14F-4D97-AF65-F5344CB8AC3E}">
        <p14:creationId xmlns:p14="http://schemas.microsoft.com/office/powerpoint/2010/main" val="1577714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84870" cy="502835"/>
          </a:xfrm>
          <a:prstGeom prst="rect">
            <a:avLst/>
          </a:prstGeom>
        </p:spPr>
        <p:txBody>
          <a:bodyPr vert="horz" lIns="92455" tIns="46227" rIns="92455" bIns="46227" rtlCol="0"/>
          <a:lstStyle>
            <a:lvl1pPr algn="l">
              <a:defRPr sz="1200"/>
            </a:lvl1pPr>
          </a:lstStyle>
          <a:p>
            <a:endParaRPr lang="de-DE"/>
          </a:p>
        </p:txBody>
      </p:sp>
      <p:sp>
        <p:nvSpPr>
          <p:cNvPr id="3" name="Datumsplatzhalter 2"/>
          <p:cNvSpPr>
            <a:spLocks noGrp="1"/>
          </p:cNvSpPr>
          <p:nvPr>
            <p:ph type="dt" idx="1"/>
          </p:nvPr>
        </p:nvSpPr>
        <p:spPr>
          <a:xfrm>
            <a:off x="3901699" y="0"/>
            <a:ext cx="2984870" cy="502835"/>
          </a:xfrm>
          <a:prstGeom prst="rect">
            <a:avLst/>
          </a:prstGeom>
        </p:spPr>
        <p:txBody>
          <a:bodyPr vert="horz" lIns="92455" tIns="46227" rIns="92455" bIns="46227" rtlCol="0"/>
          <a:lstStyle>
            <a:lvl1pPr algn="r">
              <a:defRPr sz="1200"/>
            </a:lvl1pPr>
          </a:lstStyle>
          <a:p>
            <a:fld id="{A16BC527-A945-41A0-A295-3A1AFDBBE427}" type="datetimeFigureOut">
              <a:rPr lang="de-DE" smtClean="0"/>
              <a:t>10.05.2022</a:t>
            </a:fld>
            <a:endParaRPr lang="de-DE"/>
          </a:p>
        </p:txBody>
      </p:sp>
      <p:sp>
        <p:nvSpPr>
          <p:cNvPr id="4" name="Folienbildplatzhalter 3"/>
          <p:cNvSpPr>
            <a:spLocks noGrp="1" noRot="1" noChangeAspect="1"/>
          </p:cNvSpPr>
          <p:nvPr>
            <p:ph type="sldImg" idx="2"/>
          </p:nvPr>
        </p:nvSpPr>
        <p:spPr>
          <a:xfrm>
            <a:off x="438150" y="1254125"/>
            <a:ext cx="6011863" cy="3381375"/>
          </a:xfrm>
          <a:prstGeom prst="rect">
            <a:avLst/>
          </a:prstGeom>
          <a:noFill/>
          <a:ln w="12700">
            <a:solidFill>
              <a:prstClr val="black"/>
            </a:solidFill>
          </a:ln>
        </p:spPr>
        <p:txBody>
          <a:bodyPr vert="horz" lIns="92455" tIns="46227" rIns="92455" bIns="46227" rtlCol="0" anchor="ctr"/>
          <a:lstStyle/>
          <a:p>
            <a:endParaRPr lang="de-DE"/>
          </a:p>
        </p:txBody>
      </p:sp>
      <p:sp>
        <p:nvSpPr>
          <p:cNvPr id="5" name="Notizenplatzhalter 4"/>
          <p:cNvSpPr>
            <a:spLocks noGrp="1"/>
          </p:cNvSpPr>
          <p:nvPr>
            <p:ph type="body" sz="quarter" idx="3"/>
          </p:nvPr>
        </p:nvSpPr>
        <p:spPr>
          <a:xfrm>
            <a:off x="688817" y="4823033"/>
            <a:ext cx="5510530" cy="3946119"/>
          </a:xfrm>
          <a:prstGeom prst="rect">
            <a:avLst/>
          </a:prstGeom>
        </p:spPr>
        <p:txBody>
          <a:bodyPr vert="horz" lIns="92455" tIns="46227" rIns="92455" bIns="46227"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1" y="9519055"/>
            <a:ext cx="2984870" cy="502834"/>
          </a:xfrm>
          <a:prstGeom prst="rect">
            <a:avLst/>
          </a:prstGeom>
        </p:spPr>
        <p:txBody>
          <a:bodyPr vert="horz" lIns="92455" tIns="46227" rIns="92455" bIns="46227" rtlCol="0" anchor="b"/>
          <a:lstStyle>
            <a:lvl1pPr algn="l">
              <a:defRPr sz="1200"/>
            </a:lvl1pPr>
          </a:lstStyle>
          <a:p>
            <a:endParaRPr lang="de-DE"/>
          </a:p>
        </p:txBody>
      </p:sp>
      <p:sp>
        <p:nvSpPr>
          <p:cNvPr id="7" name="Foliennummernplatzhalter 6"/>
          <p:cNvSpPr>
            <a:spLocks noGrp="1"/>
          </p:cNvSpPr>
          <p:nvPr>
            <p:ph type="sldNum" sz="quarter" idx="5"/>
          </p:nvPr>
        </p:nvSpPr>
        <p:spPr>
          <a:xfrm>
            <a:off x="3901699" y="9519055"/>
            <a:ext cx="2984870" cy="502834"/>
          </a:xfrm>
          <a:prstGeom prst="rect">
            <a:avLst/>
          </a:prstGeom>
        </p:spPr>
        <p:txBody>
          <a:bodyPr vert="horz" lIns="92455" tIns="46227" rIns="92455" bIns="46227" rtlCol="0" anchor="b"/>
          <a:lstStyle>
            <a:lvl1pPr algn="r">
              <a:defRPr sz="1200"/>
            </a:lvl1pPr>
          </a:lstStyle>
          <a:p>
            <a:fld id="{8BE94A0B-B183-45F9-8022-C2EDCC55F51C}" type="slidenum">
              <a:rPr lang="de-DE" smtClean="0"/>
              <a:t>‹Nr.›</a:t>
            </a:fld>
            <a:endParaRPr lang="de-DE"/>
          </a:p>
        </p:txBody>
      </p:sp>
    </p:spTree>
    <p:extLst>
      <p:ext uri="{BB962C8B-B14F-4D97-AF65-F5344CB8AC3E}">
        <p14:creationId xmlns:p14="http://schemas.microsoft.com/office/powerpoint/2010/main" val="3353622804"/>
      </p:ext>
    </p:extLst>
  </p:cSld>
  <p:clrMap bg1="lt1" tx1="dk1" bg2="lt2" tx2="dk2" accent1="accent1" accent2="accent2" accent3="accent3" accent4="accent4" accent5="accent5" accent6="accent6" hlink="hlink" folHlink="folHlink"/>
  <p:notesStyle>
    <a:lvl1pPr marL="171450" indent="-171450" algn="l" defTabSz="804581" rtl="0" eaLnBrk="1" latinLnBrk="0" hangingPunct="1">
      <a:buSzPct val="110000"/>
      <a:buFont typeface="Symbol" panose="05050102010706020507" pitchFamily="18" charset="2"/>
      <a:buChar char="-"/>
      <a:defRPr sz="1100" kern="1200">
        <a:solidFill>
          <a:schemeClr val="tx1"/>
        </a:solidFill>
        <a:latin typeface="+mn-lt"/>
        <a:ea typeface="+mn-ea"/>
        <a:cs typeface="+mn-cs"/>
      </a:defRPr>
    </a:lvl1pPr>
    <a:lvl2pPr marL="573740" indent="-171450" algn="l" defTabSz="804581" rtl="0" eaLnBrk="1" latinLnBrk="0" hangingPunct="1">
      <a:buSzPct val="110000"/>
      <a:buFont typeface="Symbol" panose="05050102010706020507" pitchFamily="18" charset="2"/>
      <a:buChar char="-"/>
      <a:defRPr sz="1100" kern="1200">
        <a:solidFill>
          <a:schemeClr val="tx1"/>
        </a:solidFill>
        <a:latin typeface="+mn-lt"/>
        <a:ea typeface="+mn-ea"/>
        <a:cs typeface="+mn-cs"/>
      </a:defRPr>
    </a:lvl2pPr>
    <a:lvl3pPr marL="976031" indent="-171450" algn="l" defTabSz="804581" rtl="0" eaLnBrk="1" latinLnBrk="0" hangingPunct="1">
      <a:buSzPct val="110000"/>
      <a:buFont typeface="Symbol" panose="05050102010706020507" pitchFamily="18" charset="2"/>
      <a:buChar char="-"/>
      <a:defRPr sz="1100" kern="1200">
        <a:solidFill>
          <a:schemeClr val="tx1"/>
        </a:solidFill>
        <a:latin typeface="+mn-lt"/>
        <a:ea typeface="+mn-ea"/>
        <a:cs typeface="+mn-cs"/>
      </a:defRPr>
    </a:lvl3pPr>
    <a:lvl4pPr marL="1378321" indent="-171450" algn="l" defTabSz="804581" rtl="0" eaLnBrk="1" latinLnBrk="0" hangingPunct="1">
      <a:buSzPct val="110000"/>
      <a:buFont typeface="Symbol" panose="05050102010706020507" pitchFamily="18" charset="2"/>
      <a:buChar char="-"/>
      <a:defRPr sz="1100" kern="1200">
        <a:solidFill>
          <a:schemeClr val="tx1"/>
        </a:solidFill>
        <a:latin typeface="+mn-lt"/>
        <a:ea typeface="+mn-ea"/>
        <a:cs typeface="+mn-cs"/>
      </a:defRPr>
    </a:lvl4pPr>
    <a:lvl5pPr marL="1780611" indent="-171450" algn="l" defTabSz="804581" rtl="0" eaLnBrk="1" latinLnBrk="0" hangingPunct="1">
      <a:buSzPct val="110000"/>
      <a:buFont typeface="Symbol" panose="05050102010706020507" pitchFamily="18" charset="2"/>
      <a:buChar char="-"/>
      <a:defRPr sz="1100" kern="1200">
        <a:solidFill>
          <a:schemeClr val="tx1"/>
        </a:solidFill>
        <a:latin typeface="+mn-lt"/>
        <a:ea typeface="+mn-ea"/>
        <a:cs typeface="+mn-cs"/>
      </a:defRPr>
    </a:lvl5pPr>
    <a:lvl6pPr marL="2011451" algn="l" defTabSz="804581" rtl="0" eaLnBrk="1" latinLnBrk="0" hangingPunct="1">
      <a:defRPr sz="1056" kern="1200">
        <a:solidFill>
          <a:schemeClr val="tx1"/>
        </a:solidFill>
        <a:latin typeface="+mn-lt"/>
        <a:ea typeface="+mn-ea"/>
        <a:cs typeface="+mn-cs"/>
      </a:defRPr>
    </a:lvl6pPr>
    <a:lvl7pPr marL="2413742" algn="l" defTabSz="804581" rtl="0" eaLnBrk="1" latinLnBrk="0" hangingPunct="1">
      <a:defRPr sz="1056" kern="1200">
        <a:solidFill>
          <a:schemeClr val="tx1"/>
        </a:solidFill>
        <a:latin typeface="+mn-lt"/>
        <a:ea typeface="+mn-ea"/>
        <a:cs typeface="+mn-cs"/>
      </a:defRPr>
    </a:lvl7pPr>
    <a:lvl8pPr marL="2816032" algn="l" defTabSz="804581" rtl="0" eaLnBrk="1" latinLnBrk="0" hangingPunct="1">
      <a:defRPr sz="1056" kern="1200">
        <a:solidFill>
          <a:schemeClr val="tx1"/>
        </a:solidFill>
        <a:latin typeface="+mn-lt"/>
        <a:ea typeface="+mn-ea"/>
        <a:cs typeface="+mn-cs"/>
      </a:defRPr>
    </a:lvl8pPr>
    <a:lvl9pPr marL="3218322" algn="l" defTabSz="804581" rtl="0" eaLnBrk="1" latinLnBrk="0" hangingPunct="1">
      <a:defRPr sz="105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38150" y="1254125"/>
            <a:ext cx="6011863" cy="3381375"/>
          </a:xfrm>
        </p:spPr>
      </p:sp>
      <p:sp>
        <p:nvSpPr>
          <p:cNvPr id="3" name="Notizenplatzhalter 2"/>
          <p:cNvSpPr>
            <a:spLocks noGrp="1"/>
          </p:cNvSpPr>
          <p:nvPr>
            <p:ph type="body" idx="1"/>
          </p:nvPr>
        </p:nvSpPr>
        <p:spPr/>
        <p:txBody>
          <a:bodyPr/>
          <a:lstStyle/>
          <a:p>
            <a:pPr marL="173353" indent="-173353">
              <a:buFontTx/>
              <a:buChar char="-"/>
            </a:pPr>
            <a:endParaRPr lang="de-DE" dirty="0"/>
          </a:p>
        </p:txBody>
      </p:sp>
      <p:sp>
        <p:nvSpPr>
          <p:cNvPr id="4" name="Foliennummernplatzhalter 3"/>
          <p:cNvSpPr>
            <a:spLocks noGrp="1"/>
          </p:cNvSpPr>
          <p:nvPr>
            <p:ph type="sldNum" sz="quarter" idx="10"/>
          </p:nvPr>
        </p:nvSpPr>
        <p:spPr/>
        <p:txBody>
          <a:bodyPr/>
          <a:lstStyle/>
          <a:p>
            <a:fld id="{8BE94A0B-B183-45F9-8022-C2EDCC55F51C}" type="slidenum">
              <a:rPr lang="de-DE" smtClean="0"/>
              <a:t>1</a:t>
            </a:fld>
            <a:endParaRPr lang="de-DE" dirty="0"/>
          </a:p>
        </p:txBody>
      </p:sp>
    </p:spTree>
    <p:extLst>
      <p:ext uri="{BB962C8B-B14F-4D97-AF65-F5344CB8AC3E}">
        <p14:creationId xmlns:p14="http://schemas.microsoft.com/office/powerpoint/2010/main" val="499077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5148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429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009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3735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2028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9127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5067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38150" y="1254125"/>
            <a:ext cx="6011863" cy="3381375"/>
          </a:xfrm>
        </p:spPr>
      </p:sp>
      <p:sp>
        <p:nvSpPr>
          <p:cNvPr id="3" name="Notizenplatzhalter 2"/>
          <p:cNvSpPr>
            <a:spLocks noGrp="1"/>
          </p:cNvSpPr>
          <p:nvPr>
            <p:ph type="body" idx="1"/>
          </p:nvPr>
        </p:nvSpPr>
        <p:spPr/>
        <p:txBody>
          <a:bodyPr/>
          <a:lstStyle/>
          <a:p>
            <a:pPr marL="173353" indent="-173353" defTabSz="813512">
              <a:defRPr/>
            </a:pPr>
            <a:endParaRPr lang="de-DE" dirty="0"/>
          </a:p>
        </p:txBody>
      </p:sp>
      <p:sp>
        <p:nvSpPr>
          <p:cNvPr id="4" name="Foliennummernplatzhalter 3"/>
          <p:cNvSpPr>
            <a:spLocks noGrp="1"/>
          </p:cNvSpPr>
          <p:nvPr>
            <p:ph type="sldNum" sz="quarter" idx="10"/>
          </p:nvPr>
        </p:nvSpPr>
        <p:spPr/>
        <p:txBody>
          <a:bodyPr/>
          <a:lstStyle/>
          <a:p>
            <a:fld id="{8BE94A0B-B183-45F9-8022-C2EDCC55F51C}" type="slidenum">
              <a:rPr lang="de-DE" smtClean="0"/>
              <a:t>25</a:t>
            </a:fld>
            <a:endParaRPr lang="de-DE"/>
          </a:p>
        </p:txBody>
      </p:sp>
    </p:spTree>
    <p:extLst>
      <p:ext uri="{BB962C8B-B14F-4D97-AF65-F5344CB8AC3E}">
        <p14:creationId xmlns:p14="http://schemas.microsoft.com/office/powerpoint/2010/main" val="500166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Rot="1" noChangeAspect="1" noChangeArrowheads="1" noTextEdit="1"/>
          </p:cNvSpPr>
          <p:nvPr>
            <p:ph type="sldImg"/>
          </p:nvPr>
        </p:nvSpPr>
        <p:spPr>
          <a:xfrm>
            <a:off x="111125" y="749300"/>
            <a:ext cx="6684963" cy="3759200"/>
          </a:xfrm>
          <a:ln/>
        </p:spPr>
      </p:sp>
      <p:sp>
        <p:nvSpPr>
          <p:cNvPr id="313347" name="Rectangle 3"/>
          <p:cNvSpPr>
            <a:spLocks noGrp="1" noChangeArrowheads="1"/>
          </p:cNvSpPr>
          <p:nvPr>
            <p:ph type="body" idx="1"/>
          </p:nvPr>
        </p:nvSpPr>
        <p:spPr>
          <a:xfrm>
            <a:off x="688495" y="4758514"/>
            <a:ext cx="5511174" cy="4513295"/>
          </a:xfrm>
          <a:noFill/>
        </p:spPr>
        <p:txBody>
          <a:bodyPr/>
          <a:lstStyle/>
          <a:p>
            <a:pPr eaLnBrk="1" hangingPunct="1"/>
            <a:endParaRPr lang="de-DE" altLang="de-DE">
              <a:ea typeface="ＭＳ Ｐゴシック" pitchFamily="34" charset="-128"/>
              <a:cs typeface="Arial" pitchFamily="34" charset="0"/>
            </a:endParaRPr>
          </a:p>
        </p:txBody>
      </p:sp>
    </p:spTree>
    <p:extLst>
      <p:ext uri="{BB962C8B-B14F-4D97-AF65-F5344CB8AC3E}">
        <p14:creationId xmlns:p14="http://schemas.microsoft.com/office/powerpoint/2010/main" val="961615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46038" y="749300"/>
            <a:ext cx="6684962" cy="3759200"/>
          </a:xfrm>
          <a:ln/>
        </p:spPr>
      </p:sp>
      <p:sp>
        <p:nvSpPr>
          <p:cNvPr id="15363" name="Rectangle 3"/>
          <p:cNvSpPr>
            <a:spLocks noGrp="1" noChangeArrowheads="1"/>
          </p:cNvSpPr>
          <p:nvPr>
            <p:ph type="body" idx="1"/>
          </p:nvPr>
        </p:nvSpPr>
        <p:spPr>
          <a:xfrm>
            <a:off x="675626" y="4758514"/>
            <a:ext cx="5406613" cy="4513295"/>
          </a:xfrm>
          <a:noFill/>
        </p:spPr>
        <p:txBody>
          <a:bodyPr/>
          <a:lstStyle/>
          <a:p>
            <a:r>
              <a:rPr lang="de-DE" altLang="de-DE" dirty="0">
                <a:ea typeface="ＭＳ Ｐゴシック" panose="020B0600070205080204" pitchFamily="34" charset="-128"/>
                <a:cs typeface="Arial" panose="020B0604020202020204" pitchFamily="34" charset="0"/>
              </a:rPr>
              <a:t>Referenzgebäude Anlage 2; Tabelle 1, keine Sonderregelung für Hallen &gt; 4m bei KfW</a:t>
            </a:r>
          </a:p>
        </p:txBody>
      </p:sp>
    </p:spTree>
    <p:extLst>
      <p:ext uri="{BB962C8B-B14F-4D97-AF65-F5344CB8AC3E}">
        <p14:creationId xmlns:p14="http://schemas.microsoft.com/office/powerpoint/2010/main" val="1515458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a:extLst>
              <a:ext uri="{FF2B5EF4-FFF2-40B4-BE49-F238E27FC236}">
                <a16:creationId xmlns:a16="http://schemas.microsoft.com/office/drawing/2014/main" id="{E99E9530-7F04-41D0-8254-F7CE9335FA1A}"/>
              </a:ext>
            </a:extLst>
          </p:cNvPr>
          <p:cNvSpPr>
            <a:spLocks noGrp="1" noRot="1" noChangeAspect="1" noChangeArrowheads="1" noTextEdit="1"/>
          </p:cNvSpPr>
          <p:nvPr>
            <p:ph type="sldImg"/>
          </p:nvPr>
        </p:nvSpPr>
        <p:spPr>
          <a:xfrm>
            <a:off x="438150" y="1254125"/>
            <a:ext cx="6011863" cy="3381375"/>
          </a:xfrm>
          <a:ln/>
        </p:spPr>
      </p:sp>
      <p:sp>
        <p:nvSpPr>
          <p:cNvPr id="311299" name="Rectangle 3">
            <a:extLst>
              <a:ext uri="{FF2B5EF4-FFF2-40B4-BE49-F238E27FC236}">
                <a16:creationId xmlns:a16="http://schemas.microsoft.com/office/drawing/2014/main" id="{DE776D7D-472C-4742-8E54-A5DA7844DDDA}"/>
              </a:ext>
            </a:extLst>
          </p:cNvPr>
          <p:cNvSpPr>
            <a:spLocks noGrp="1" noChangeArrowheads="1"/>
          </p:cNvSpPr>
          <p:nvPr>
            <p:ph type="body" idx="1"/>
          </p:nvPr>
        </p:nvSpPr>
        <p:spPr>
          <a:noFill/>
        </p:spPr>
        <p:txBody>
          <a:bodyPr/>
          <a:lstStyle/>
          <a:p>
            <a:endParaRPr lang="de-DE" altLang="de-DE">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38150" y="1254125"/>
            <a:ext cx="6011863" cy="33813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BE94A0B-B183-45F9-8022-C2EDCC55F51C}" type="slidenum">
              <a:rPr lang="de-DE" smtClean="0"/>
              <a:t>32</a:t>
            </a:fld>
            <a:endParaRPr lang="de-DE"/>
          </a:p>
        </p:txBody>
      </p:sp>
    </p:spTree>
    <p:extLst>
      <p:ext uri="{BB962C8B-B14F-4D97-AF65-F5344CB8AC3E}">
        <p14:creationId xmlns:p14="http://schemas.microsoft.com/office/powerpoint/2010/main" val="1210921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38150" y="1254125"/>
            <a:ext cx="6011863" cy="3381375"/>
          </a:xfrm>
        </p:spPr>
      </p:sp>
      <p:sp>
        <p:nvSpPr>
          <p:cNvPr id="3" name="Notizenplatzhalter 2"/>
          <p:cNvSpPr>
            <a:spLocks noGrp="1"/>
          </p:cNvSpPr>
          <p:nvPr>
            <p:ph type="body" idx="1"/>
          </p:nvPr>
        </p:nvSpPr>
        <p:spPr/>
        <p:txBody>
          <a:bodyPr/>
          <a:lstStyle/>
          <a:p>
            <a:r>
              <a:rPr lang="de-DE" dirty="0"/>
              <a:t>U-Werte EG 55 gut erreichbar</a:t>
            </a:r>
          </a:p>
          <a:p>
            <a:r>
              <a:rPr lang="de-DE" dirty="0"/>
              <a:t>Keine Berücksichtigung von Wärmebrücken</a:t>
            </a:r>
          </a:p>
        </p:txBody>
      </p:sp>
      <p:sp>
        <p:nvSpPr>
          <p:cNvPr id="4" name="Foliennummernplatzhalter 3"/>
          <p:cNvSpPr>
            <a:spLocks noGrp="1"/>
          </p:cNvSpPr>
          <p:nvPr>
            <p:ph type="sldNum" sz="quarter" idx="10"/>
          </p:nvPr>
        </p:nvSpPr>
        <p:spPr/>
        <p:txBody>
          <a:bodyPr/>
          <a:lstStyle/>
          <a:p>
            <a:fld id="{8BE94A0B-B183-45F9-8022-C2EDCC55F51C}" type="slidenum">
              <a:rPr lang="de-DE" smtClean="0"/>
              <a:t>33</a:t>
            </a:fld>
            <a:endParaRPr lang="de-DE"/>
          </a:p>
        </p:txBody>
      </p:sp>
    </p:spTree>
    <p:extLst>
      <p:ext uri="{BB962C8B-B14F-4D97-AF65-F5344CB8AC3E}">
        <p14:creationId xmlns:p14="http://schemas.microsoft.com/office/powerpoint/2010/main" val="1014178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38150" y="1254125"/>
            <a:ext cx="6011863" cy="3381375"/>
          </a:xfrm>
        </p:spPr>
      </p:sp>
      <p:sp>
        <p:nvSpPr>
          <p:cNvPr id="3" name="Notizenplatzhalter 2"/>
          <p:cNvSpPr>
            <a:spLocks noGrp="1"/>
          </p:cNvSpPr>
          <p:nvPr>
            <p:ph type="body" idx="1"/>
          </p:nvPr>
        </p:nvSpPr>
        <p:spPr/>
        <p:txBody>
          <a:bodyPr/>
          <a:lstStyle/>
          <a:p>
            <a:r>
              <a:rPr lang="de-DE" dirty="0"/>
              <a:t>U-Werte EG 55 gut erreichbar</a:t>
            </a:r>
          </a:p>
          <a:p>
            <a:r>
              <a:rPr lang="de-DE" dirty="0"/>
              <a:t>Keine Berücksichtigung von Wärmebrücken</a:t>
            </a:r>
          </a:p>
        </p:txBody>
      </p:sp>
      <p:sp>
        <p:nvSpPr>
          <p:cNvPr id="4" name="Foliennummernplatzhalter 3"/>
          <p:cNvSpPr>
            <a:spLocks noGrp="1"/>
          </p:cNvSpPr>
          <p:nvPr>
            <p:ph type="sldNum" sz="quarter" idx="10"/>
          </p:nvPr>
        </p:nvSpPr>
        <p:spPr/>
        <p:txBody>
          <a:bodyPr/>
          <a:lstStyle/>
          <a:p>
            <a:fld id="{8BE94A0B-B183-45F9-8022-C2EDCC55F51C}" type="slidenum">
              <a:rPr lang="de-DE" smtClean="0"/>
              <a:t>36</a:t>
            </a:fld>
            <a:endParaRPr lang="de-DE"/>
          </a:p>
        </p:txBody>
      </p:sp>
    </p:spTree>
    <p:extLst>
      <p:ext uri="{BB962C8B-B14F-4D97-AF65-F5344CB8AC3E}">
        <p14:creationId xmlns:p14="http://schemas.microsoft.com/office/powerpoint/2010/main" val="1928572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9151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698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38150" y="1254125"/>
            <a:ext cx="6011863" cy="3381375"/>
          </a:xfrm>
        </p:spPr>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10"/>
          </p:nvPr>
        </p:nvSpPr>
        <p:spPr/>
        <p:txBody>
          <a:bodyPr/>
          <a:lstStyle/>
          <a:p>
            <a:fld id="{8BE94A0B-B183-45F9-8022-C2EDCC55F51C}" type="slidenum">
              <a:rPr lang="de-DE" smtClean="0"/>
              <a:t>39</a:t>
            </a:fld>
            <a:endParaRPr lang="de-DE"/>
          </a:p>
        </p:txBody>
      </p:sp>
    </p:spTree>
    <p:extLst>
      <p:ext uri="{BB962C8B-B14F-4D97-AF65-F5344CB8AC3E}">
        <p14:creationId xmlns:p14="http://schemas.microsoft.com/office/powerpoint/2010/main" val="118009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38150" y="1254125"/>
            <a:ext cx="6011863" cy="33813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BE94A0B-B183-45F9-8022-C2EDCC55F51C}" type="slidenum">
              <a:rPr lang="de-DE" smtClean="0"/>
              <a:t>40</a:t>
            </a:fld>
            <a:endParaRPr lang="de-DE"/>
          </a:p>
        </p:txBody>
      </p:sp>
    </p:spTree>
    <p:extLst>
      <p:ext uri="{BB962C8B-B14F-4D97-AF65-F5344CB8AC3E}">
        <p14:creationId xmlns:p14="http://schemas.microsoft.com/office/powerpoint/2010/main" val="3319749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38150" y="1254125"/>
            <a:ext cx="6011863" cy="33813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BE94A0B-B183-45F9-8022-C2EDCC55F51C}" type="slidenum">
              <a:rPr lang="de-DE" smtClean="0"/>
              <a:t>41</a:t>
            </a:fld>
            <a:endParaRPr lang="de-DE"/>
          </a:p>
        </p:txBody>
      </p:sp>
    </p:spTree>
    <p:extLst>
      <p:ext uri="{BB962C8B-B14F-4D97-AF65-F5344CB8AC3E}">
        <p14:creationId xmlns:p14="http://schemas.microsoft.com/office/powerpoint/2010/main" val="30153495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38150" y="1254125"/>
            <a:ext cx="6011863" cy="33813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BE94A0B-B183-45F9-8022-C2EDCC55F51C}" type="slidenum">
              <a:rPr lang="de-DE" smtClean="0"/>
              <a:t>42</a:t>
            </a:fld>
            <a:endParaRPr lang="de-DE" dirty="0"/>
          </a:p>
        </p:txBody>
      </p:sp>
    </p:spTree>
    <p:extLst>
      <p:ext uri="{BB962C8B-B14F-4D97-AF65-F5344CB8AC3E}">
        <p14:creationId xmlns:p14="http://schemas.microsoft.com/office/powerpoint/2010/main" val="2227187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38150" y="1254125"/>
            <a:ext cx="6011863" cy="33813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BE94A0B-B183-45F9-8022-C2EDCC55F51C}" type="slidenum">
              <a:rPr lang="de-DE" smtClean="0"/>
              <a:t>43</a:t>
            </a:fld>
            <a:endParaRPr lang="de-DE" dirty="0"/>
          </a:p>
        </p:txBody>
      </p:sp>
    </p:spTree>
    <p:extLst>
      <p:ext uri="{BB962C8B-B14F-4D97-AF65-F5344CB8AC3E}">
        <p14:creationId xmlns:p14="http://schemas.microsoft.com/office/powerpoint/2010/main" val="2722989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Folienbildplatzhalter 1">
            <a:extLst>
              <a:ext uri="{FF2B5EF4-FFF2-40B4-BE49-F238E27FC236}">
                <a16:creationId xmlns:a16="http://schemas.microsoft.com/office/drawing/2014/main" id="{357BCF6E-5A90-4AFF-873D-F0DECDE7F11E}"/>
              </a:ext>
            </a:extLst>
          </p:cNvPr>
          <p:cNvSpPr>
            <a:spLocks noGrp="1" noRot="1" noChangeAspect="1" noTextEdit="1"/>
          </p:cNvSpPr>
          <p:nvPr>
            <p:ph type="sldImg"/>
          </p:nvPr>
        </p:nvSpPr>
        <p:spPr>
          <a:xfrm>
            <a:off x="103188" y="752475"/>
            <a:ext cx="6681787" cy="3757613"/>
          </a:xfrm>
          <a:ln/>
        </p:spPr>
      </p:sp>
      <p:sp>
        <p:nvSpPr>
          <p:cNvPr id="312323" name="Notizenplatzhalter 2">
            <a:extLst>
              <a:ext uri="{FF2B5EF4-FFF2-40B4-BE49-F238E27FC236}">
                <a16:creationId xmlns:a16="http://schemas.microsoft.com/office/drawing/2014/main" id="{F961E341-CB5A-40FF-B17F-172A7C0B4B30}"/>
              </a:ext>
            </a:extLst>
          </p:cNvPr>
          <p:cNvSpPr>
            <a:spLocks noGrp="1"/>
          </p:cNvSpPr>
          <p:nvPr>
            <p:ph type="body" idx="1"/>
          </p:nvPr>
        </p:nvSpPr>
        <p:spPr>
          <a:noFill/>
        </p:spPr>
        <p:txBody>
          <a:bodyPr/>
          <a:lstStyle/>
          <a:p>
            <a:endParaRPr lang="de-DE" altLang="de-DE">
              <a:ea typeface="ＭＳ Ｐゴシック" panose="020B0600070205080204" pitchFamily="34" charset="-128"/>
              <a:cs typeface="Arial" panose="020B0604020202020204" pitchFamily="34" charset="0"/>
            </a:endParaRPr>
          </a:p>
        </p:txBody>
      </p:sp>
      <p:sp>
        <p:nvSpPr>
          <p:cNvPr id="312324" name="Foliennummernplatzhalter 3">
            <a:extLst>
              <a:ext uri="{FF2B5EF4-FFF2-40B4-BE49-F238E27FC236}">
                <a16:creationId xmlns:a16="http://schemas.microsoft.com/office/drawing/2014/main" id="{30C0E5A0-7814-4FCF-9B7B-40CEC6DDF1D4}"/>
              </a:ext>
            </a:extLst>
          </p:cNvPr>
          <p:cNvSpPr>
            <a:spLocks noGrp="1"/>
          </p:cNvSpPr>
          <p:nvPr>
            <p:ph type="sldNum" sz="quarter" idx="5"/>
          </p:nvPr>
        </p:nvSpPr>
        <p:spPr>
          <a:noFill/>
        </p:spPr>
        <p:txBody>
          <a:bodyPr/>
          <a:lstStyle>
            <a:lvl1pPr defTabSz="905288" eaLnBrk="0" hangingPunct="0">
              <a:spcBef>
                <a:spcPct val="30000"/>
              </a:spcBef>
              <a:defRPr sz="1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51197" indent="-288922" defTabSz="905288" eaLnBrk="0" hangingPunct="0">
              <a:spcBef>
                <a:spcPct val="30000"/>
              </a:spcBef>
              <a:defRPr sz="1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55687" indent="-231137" defTabSz="905288" eaLnBrk="0" hangingPunct="0">
              <a:spcBef>
                <a:spcPct val="30000"/>
              </a:spcBef>
              <a:defRPr sz="1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17962" indent="-231137" defTabSz="905288" eaLnBrk="0" hangingPunct="0">
              <a:spcBef>
                <a:spcPct val="30000"/>
              </a:spcBef>
              <a:defRPr sz="1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80237" indent="-231137" defTabSz="905288" eaLnBrk="0" hangingPunct="0">
              <a:spcBef>
                <a:spcPct val="30000"/>
              </a:spcBef>
              <a:defRPr sz="1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42512" indent="-231137" defTabSz="905288"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3004787" indent="-231137" defTabSz="905288"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67062" indent="-231137" defTabSz="905288"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929337" indent="-231137" defTabSz="905288"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DFA6FEB8-AB8C-432C-820E-71C4D0F0F080}" type="slidenum">
              <a:rPr lang="de-DE" altLang="de-DE"/>
              <a:pPr eaLnBrk="1" hangingPunct="1">
                <a:spcBef>
                  <a:spcPct val="0"/>
                </a:spcBef>
              </a:pPr>
              <a:t>3</a:t>
            </a:fld>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38150" y="1254125"/>
            <a:ext cx="6011863" cy="33813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BE94A0B-B183-45F9-8022-C2EDCC55F51C}" type="slidenum">
              <a:rPr lang="de-DE" smtClean="0"/>
              <a:t>44</a:t>
            </a:fld>
            <a:endParaRPr lang="de-DE" dirty="0"/>
          </a:p>
        </p:txBody>
      </p:sp>
    </p:spTree>
    <p:extLst>
      <p:ext uri="{BB962C8B-B14F-4D97-AF65-F5344CB8AC3E}">
        <p14:creationId xmlns:p14="http://schemas.microsoft.com/office/powerpoint/2010/main" val="22833347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38150" y="1254125"/>
            <a:ext cx="6011863" cy="33813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BE94A0B-B183-45F9-8022-C2EDCC55F51C}" type="slidenum">
              <a:rPr lang="de-DE" smtClean="0"/>
              <a:t>45</a:t>
            </a:fld>
            <a:endParaRPr lang="de-DE" dirty="0"/>
          </a:p>
        </p:txBody>
      </p:sp>
    </p:spTree>
    <p:extLst>
      <p:ext uri="{BB962C8B-B14F-4D97-AF65-F5344CB8AC3E}">
        <p14:creationId xmlns:p14="http://schemas.microsoft.com/office/powerpoint/2010/main" val="20103132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38150" y="1254125"/>
            <a:ext cx="6011863" cy="33813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BE94A0B-B183-45F9-8022-C2EDCC55F51C}" type="slidenum">
              <a:rPr lang="de-DE" smtClean="0"/>
              <a:t>46</a:t>
            </a:fld>
            <a:endParaRPr lang="de-DE" dirty="0"/>
          </a:p>
        </p:txBody>
      </p:sp>
    </p:spTree>
    <p:extLst>
      <p:ext uri="{BB962C8B-B14F-4D97-AF65-F5344CB8AC3E}">
        <p14:creationId xmlns:p14="http://schemas.microsoft.com/office/powerpoint/2010/main" val="37127354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38150" y="1254125"/>
            <a:ext cx="6011863" cy="33813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BE94A0B-B183-45F9-8022-C2EDCC55F51C}" type="slidenum">
              <a:rPr lang="de-DE" smtClean="0"/>
              <a:t>47</a:t>
            </a:fld>
            <a:endParaRPr lang="de-DE" dirty="0"/>
          </a:p>
        </p:txBody>
      </p:sp>
    </p:spTree>
    <p:extLst>
      <p:ext uri="{BB962C8B-B14F-4D97-AF65-F5344CB8AC3E}">
        <p14:creationId xmlns:p14="http://schemas.microsoft.com/office/powerpoint/2010/main" val="13741448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38150" y="1254125"/>
            <a:ext cx="6011863" cy="3381375"/>
          </a:xfrm>
        </p:spPr>
      </p:sp>
      <p:sp>
        <p:nvSpPr>
          <p:cNvPr id="3" name="Notizenplatzhalter 2"/>
          <p:cNvSpPr>
            <a:spLocks noGrp="1"/>
          </p:cNvSpPr>
          <p:nvPr>
            <p:ph type="body" idx="1"/>
          </p:nvPr>
        </p:nvSpPr>
        <p:spPr/>
        <p:txBody>
          <a:bodyPr/>
          <a:lstStyle/>
          <a:p>
            <a:pPr marL="173353" indent="-173353">
              <a:buFontTx/>
              <a:buChar char="-"/>
            </a:pPr>
            <a:endParaRPr lang="de-DE" dirty="0"/>
          </a:p>
        </p:txBody>
      </p:sp>
      <p:sp>
        <p:nvSpPr>
          <p:cNvPr id="4" name="Foliennummernplatzhalter 3"/>
          <p:cNvSpPr>
            <a:spLocks noGrp="1"/>
          </p:cNvSpPr>
          <p:nvPr>
            <p:ph type="sldNum" sz="quarter" idx="10"/>
          </p:nvPr>
        </p:nvSpPr>
        <p:spPr/>
        <p:txBody>
          <a:bodyPr/>
          <a:lstStyle/>
          <a:p>
            <a:fld id="{8BE94A0B-B183-45F9-8022-C2EDCC55F51C}" type="slidenum">
              <a:rPr lang="de-DE" smtClean="0"/>
              <a:t>48</a:t>
            </a:fld>
            <a:endParaRPr lang="de-DE" dirty="0"/>
          </a:p>
        </p:txBody>
      </p:sp>
    </p:spTree>
    <p:extLst>
      <p:ext uri="{BB962C8B-B14F-4D97-AF65-F5344CB8AC3E}">
        <p14:creationId xmlns:p14="http://schemas.microsoft.com/office/powerpoint/2010/main" val="3025315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Folienbildplatzhalter 1">
            <a:extLst>
              <a:ext uri="{FF2B5EF4-FFF2-40B4-BE49-F238E27FC236}">
                <a16:creationId xmlns:a16="http://schemas.microsoft.com/office/drawing/2014/main" id="{357BCF6E-5A90-4AFF-873D-F0DECDE7F11E}"/>
              </a:ext>
            </a:extLst>
          </p:cNvPr>
          <p:cNvSpPr>
            <a:spLocks noGrp="1" noRot="1" noChangeAspect="1" noTextEdit="1"/>
          </p:cNvSpPr>
          <p:nvPr>
            <p:ph type="sldImg"/>
          </p:nvPr>
        </p:nvSpPr>
        <p:spPr>
          <a:xfrm>
            <a:off x="103188" y="752475"/>
            <a:ext cx="6681787" cy="3757613"/>
          </a:xfrm>
          <a:ln/>
        </p:spPr>
      </p:sp>
      <p:sp>
        <p:nvSpPr>
          <p:cNvPr id="312323" name="Notizenplatzhalter 2">
            <a:extLst>
              <a:ext uri="{FF2B5EF4-FFF2-40B4-BE49-F238E27FC236}">
                <a16:creationId xmlns:a16="http://schemas.microsoft.com/office/drawing/2014/main" id="{F961E341-CB5A-40FF-B17F-172A7C0B4B30}"/>
              </a:ext>
            </a:extLst>
          </p:cNvPr>
          <p:cNvSpPr>
            <a:spLocks noGrp="1"/>
          </p:cNvSpPr>
          <p:nvPr>
            <p:ph type="body" idx="1"/>
          </p:nvPr>
        </p:nvSpPr>
        <p:spPr>
          <a:noFill/>
        </p:spPr>
        <p:txBody>
          <a:bodyPr/>
          <a:lstStyle/>
          <a:p>
            <a:endParaRPr lang="de-DE" altLang="de-DE">
              <a:ea typeface="ＭＳ Ｐゴシック" panose="020B0600070205080204" pitchFamily="34" charset="-128"/>
              <a:cs typeface="Arial" panose="020B0604020202020204" pitchFamily="34" charset="0"/>
            </a:endParaRPr>
          </a:p>
        </p:txBody>
      </p:sp>
      <p:sp>
        <p:nvSpPr>
          <p:cNvPr id="312324" name="Foliennummernplatzhalter 3">
            <a:extLst>
              <a:ext uri="{FF2B5EF4-FFF2-40B4-BE49-F238E27FC236}">
                <a16:creationId xmlns:a16="http://schemas.microsoft.com/office/drawing/2014/main" id="{30C0E5A0-7814-4FCF-9B7B-40CEC6DDF1D4}"/>
              </a:ext>
            </a:extLst>
          </p:cNvPr>
          <p:cNvSpPr>
            <a:spLocks noGrp="1"/>
          </p:cNvSpPr>
          <p:nvPr>
            <p:ph type="sldNum" sz="quarter" idx="5"/>
          </p:nvPr>
        </p:nvSpPr>
        <p:spPr>
          <a:noFill/>
        </p:spPr>
        <p:txBody>
          <a:bodyPr/>
          <a:lstStyle>
            <a:lvl1pPr defTabSz="905288" eaLnBrk="0" hangingPunct="0">
              <a:spcBef>
                <a:spcPct val="30000"/>
              </a:spcBef>
              <a:defRPr sz="1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51197" indent="-288922" defTabSz="905288" eaLnBrk="0" hangingPunct="0">
              <a:spcBef>
                <a:spcPct val="30000"/>
              </a:spcBef>
              <a:defRPr sz="1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55687" indent="-231137" defTabSz="905288" eaLnBrk="0" hangingPunct="0">
              <a:spcBef>
                <a:spcPct val="30000"/>
              </a:spcBef>
              <a:defRPr sz="1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17962" indent="-231137" defTabSz="905288" eaLnBrk="0" hangingPunct="0">
              <a:spcBef>
                <a:spcPct val="30000"/>
              </a:spcBef>
              <a:defRPr sz="1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80237" indent="-231137" defTabSz="905288" eaLnBrk="0" hangingPunct="0">
              <a:spcBef>
                <a:spcPct val="30000"/>
              </a:spcBef>
              <a:defRPr sz="1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42512" indent="-231137" defTabSz="905288"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3004787" indent="-231137" defTabSz="905288"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67062" indent="-231137" defTabSz="905288"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929337" indent="-231137" defTabSz="905288"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DFA6FEB8-AB8C-432C-820E-71C4D0F0F080}" type="slidenum">
              <a:rPr lang="de-DE" altLang="de-DE"/>
              <a:pPr eaLnBrk="1" hangingPunct="1">
                <a:spcBef>
                  <a:spcPct val="0"/>
                </a:spcBef>
              </a:pPr>
              <a:t>4</a:t>
            </a:fld>
            <a:endParaRPr lang="de-DE" altLang="de-DE"/>
          </a:p>
        </p:txBody>
      </p:sp>
    </p:spTree>
    <p:extLst>
      <p:ext uri="{BB962C8B-B14F-4D97-AF65-F5344CB8AC3E}">
        <p14:creationId xmlns:p14="http://schemas.microsoft.com/office/powerpoint/2010/main" val="1943294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Folienbildplatzhalter 1">
            <a:extLst>
              <a:ext uri="{FF2B5EF4-FFF2-40B4-BE49-F238E27FC236}">
                <a16:creationId xmlns:a16="http://schemas.microsoft.com/office/drawing/2014/main" id="{357BCF6E-5A90-4AFF-873D-F0DECDE7F11E}"/>
              </a:ext>
            </a:extLst>
          </p:cNvPr>
          <p:cNvSpPr>
            <a:spLocks noGrp="1" noRot="1" noChangeAspect="1" noTextEdit="1"/>
          </p:cNvSpPr>
          <p:nvPr>
            <p:ph type="sldImg"/>
          </p:nvPr>
        </p:nvSpPr>
        <p:spPr>
          <a:xfrm>
            <a:off x="103188" y="752475"/>
            <a:ext cx="6681787" cy="3757613"/>
          </a:xfrm>
          <a:ln/>
        </p:spPr>
      </p:sp>
      <p:sp>
        <p:nvSpPr>
          <p:cNvPr id="312323" name="Notizenplatzhalter 2">
            <a:extLst>
              <a:ext uri="{FF2B5EF4-FFF2-40B4-BE49-F238E27FC236}">
                <a16:creationId xmlns:a16="http://schemas.microsoft.com/office/drawing/2014/main" id="{F961E341-CB5A-40FF-B17F-172A7C0B4B30}"/>
              </a:ext>
            </a:extLst>
          </p:cNvPr>
          <p:cNvSpPr>
            <a:spLocks noGrp="1"/>
          </p:cNvSpPr>
          <p:nvPr>
            <p:ph type="body" idx="1"/>
          </p:nvPr>
        </p:nvSpPr>
        <p:spPr>
          <a:noFill/>
        </p:spPr>
        <p:txBody>
          <a:bodyPr/>
          <a:lstStyle/>
          <a:p>
            <a:endParaRPr lang="de-DE" altLang="de-DE">
              <a:ea typeface="ＭＳ Ｐゴシック" panose="020B0600070205080204" pitchFamily="34" charset="-128"/>
              <a:cs typeface="Arial" panose="020B0604020202020204" pitchFamily="34" charset="0"/>
            </a:endParaRPr>
          </a:p>
        </p:txBody>
      </p:sp>
      <p:sp>
        <p:nvSpPr>
          <p:cNvPr id="312324" name="Foliennummernplatzhalter 3">
            <a:extLst>
              <a:ext uri="{FF2B5EF4-FFF2-40B4-BE49-F238E27FC236}">
                <a16:creationId xmlns:a16="http://schemas.microsoft.com/office/drawing/2014/main" id="{30C0E5A0-7814-4FCF-9B7B-40CEC6DDF1D4}"/>
              </a:ext>
            </a:extLst>
          </p:cNvPr>
          <p:cNvSpPr>
            <a:spLocks noGrp="1"/>
          </p:cNvSpPr>
          <p:nvPr>
            <p:ph type="sldNum" sz="quarter" idx="5"/>
          </p:nvPr>
        </p:nvSpPr>
        <p:spPr>
          <a:noFill/>
        </p:spPr>
        <p:txBody>
          <a:bodyPr/>
          <a:lstStyle>
            <a:lvl1pPr defTabSz="905288" eaLnBrk="0" hangingPunct="0">
              <a:spcBef>
                <a:spcPct val="30000"/>
              </a:spcBef>
              <a:defRPr sz="1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51197" indent="-288922" defTabSz="905288" eaLnBrk="0" hangingPunct="0">
              <a:spcBef>
                <a:spcPct val="30000"/>
              </a:spcBef>
              <a:defRPr sz="1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55687" indent="-231137" defTabSz="905288" eaLnBrk="0" hangingPunct="0">
              <a:spcBef>
                <a:spcPct val="30000"/>
              </a:spcBef>
              <a:defRPr sz="1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17962" indent="-231137" defTabSz="905288" eaLnBrk="0" hangingPunct="0">
              <a:spcBef>
                <a:spcPct val="30000"/>
              </a:spcBef>
              <a:defRPr sz="1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80237" indent="-231137" defTabSz="905288" eaLnBrk="0" hangingPunct="0">
              <a:spcBef>
                <a:spcPct val="30000"/>
              </a:spcBef>
              <a:defRPr sz="1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42512" indent="-231137" defTabSz="905288"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3004787" indent="-231137" defTabSz="905288"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67062" indent="-231137" defTabSz="905288"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929337" indent="-231137" defTabSz="905288"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DFA6FEB8-AB8C-432C-820E-71C4D0F0F080}" type="slidenum">
              <a:rPr lang="de-DE" altLang="de-DE"/>
              <a:pPr eaLnBrk="1" hangingPunct="1">
                <a:spcBef>
                  <a:spcPct val="0"/>
                </a:spcBef>
              </a:pPr>
              <a:t>5</a:t>
            </a:fld>
            <a:endParaRPr lang="de-DE" altLang="de-DE"/>
          </a:p>
        </p:txBody>
      </p:sp>
    </p:spTree>
    <p:extLst>
      <p:ext uri="{BB962C8B-B14F-4D97-AF65-F5344CB8AC3E}">
        <p14:creationId xmlns:p14="http://schemas.microsoft.com/office/powerpoint/2010/main" val="559736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Folienbildplatzhalter 1">
            <a:extLst>
              <a:ext uri="{FF2B5EF4-FFF2-40B4-BE49-F238E27FC236}">
                <a16:creationId xmlns:a16="http://schemas.microsoft.com/office/drawing/2014/main" id="{357BCF6E-5A90-4AFF-873D-F0DECDE7F11E}"/>
              </a:ext>
            </a:extLst>
          </p:cNvPr>
          <p:cNvSpPr>
            <a:spLocks noGrp="1" noRot="1" noChangeAspect="1" noTextEdit="1"/>
          </p:cNvSpPr>
          <p:nvPr>
            <p:ph type="sldImg"/>
          </p:nvPr>
        </p:nvSpPr>
        <p:spPr>
          <a:xfrm>
            <a:off x="103188" y="752475"/>
            <a:ext cx="6681787" cy="3757613"/>
          </a:xfrm>
          <a:ln/>
        </p:spPr>
      </p:sp>
      <p:sp>
        <p:nvSpPr>
          <p:cNvPr id="312323" name="Notizenplatzhalter 2">
            <a:extLst>
              <a:ext uri="{FF2B5EF4-FFF2-40B4-BE49-F238E27FC236}">
                <a16:creationId xmlns:a16="http://schemas.microsoft.com/office/drawing/2014/main" id="{F961E341-CB5A-40FF-B17F-172A7C0B4B30}"/>
              </a:ext>
            </a:extLst>
          </p:cNvPr>
          <p:cNvSpPr>
            <a:spLocks noGrp="1"/>
          </p:cNvSpPr>
          <p:nvPr>
            <p:ph type="body" idx="1"/>
          </p:nvPr>
        </p:nvSpPr>
        <p:spPr>
          <a:noFill/>
        </p:spPr>
        <p:txBody>
          <a:bodyPr/>
          <a:lstStyle/>
          <a:p>
            <a:endParaRPr lang="de-DE" altLang="de-DE">
              <a:ea typeface="ＭＳ Ｐゴシック" panose="020B0600070205080204" pitchFamily="34" charset="-128"/>
              <a:cs typeface="Arial" panose="020B0604020202020204" pitchFamily="34" charset="0"/>
            </a:endParaRPr>
          </a:p>
        </p:txBody>
      </p:sp>
      <p:sp>
        <p:nvSpPr>
          <p:cNvPr id="312324" name="Foliennummernplatzhalter 3">
            <a:extLst>
              <a:ext uri="{FF2B5EF4-FFF2-40B4-BE49-F238E27FC236}">
                <a16:creationId xmlns:a16="http://schemas.microsoft.com/office/drawing/2014/main" id="{30C0E5A0-7814-4FCF-9B7B-40CEC6DDF1D4}"/>
              </a:ext>
            </a:extLst>
          </p:cNvPr>
          <p:cNvSpPr>
            <a:spLocks noGrp="1"/>
          </p:cNvSpPr>
          <p:nvPr>
            <p:ph type="sldNum" sz="quarter" idx="5"/>
          </p:nvPr>
        </p:nvSpPr>
        <p:spPr>
          <a:noFill/>
        </p:spPr>
        <p:txBody>
          <a:bodyPr/>
          <a:lstStyle>
            <a:lvl1pPr defTabSz="905288" eaLnBrk="0" hangingPunct="0">
              <a:spcBef>
                <a:spcPct val="30000"/>
              </a:spcBef>
              <a:defRPr sz="1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51197" indent="-288922" defTabSz="905288" eaLnBrk="0" hangingPunct="0">
              <a:spcBef>
                <a:spcPct val="30000"/>
              </a:spcBef>
              <a:defRPr sz="1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55687" indent="-231137" defTabSz="905288" eaLnBrk="0" hangingPunct="0">
              <a:spcBef>
                <a:spcPct val="30000"/>
              </a:spcBef>
              <a:defRPr sz="1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17962" indent="-231137" defTabSz="905288" eaLnBrk="0" hangingPunct="0">
              <a:spcBef>
                <a:spcPct val="30000"/>
              </a:spcBef>
              <a:defRPr sz="1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80237" indent="-231137" defTabSz="905288" eaLnBrk="0" hangingPunct="0">
              <a:spcBef>
                <a:spcPct val="30000"/>
              </a:spcBef>
              <a:defRPr sz="1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42512" indent="-231137" defTabSz="905288"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3004787" indent="-231137" defTabSz="905288"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67062" indent="-231137" defTabSz="905288"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929337" indent="-231137" defTabSz="905288" eaLnBrk="0" fontAlgn="base" hangingPunct="0">
              <a:spcBef>
                <a:spcPct val="30000"/>
              </a:spcBef>
              <a:spcAft>
                <a:spcPct val="0"/>
              </a:spcAft>
              <a:defRPr sz="1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pPr>
            <a:fld id="{DFA6FEB8-AB8C-432C-820E-71C4D0F0F080}" type="slidenum">
              <a:rPr lang="de-DE" altLang="de-DE"/>
              <a:pPr eaLnBrk="1" hangingPunct="1">
                <a:spcBef>
                  <a:spcPct val="0"/>
                </a:spcBef>
              </a:pPr>
              <a:t>6</a:t>
            </a:fld>
            <a:endParaRPr lang="de-DE" altLang="de-DE"/>
          </a:p>
        </p:txBody>
      </p:sp>
    </p:spTree>
    <p:extLst>
      <p:ext uri="{BB962C8B-B14F-4D97-AF65-F5344CB8AC3E}">
        <p14:creationId xmlns:p14="http://schemas.microsoft.com/office/powerpoint/2010/main" val="4102822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2869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26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93046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1" name="Bildplatzhalter 5">
            <a:extLst>
              <a:ext uri="{FF2B5EF4-FFF2-40B4-BE49-F238E27FC236}">
                <a16:creationId xmlns:a16="http://schemas.microsoft.com/office/drawing/2014/main" id="{74F1A457-1B58-4554-A398-7FDBD2F5515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tretch/>
        </p:blipFill>
        <p:spPr bwMode="gray">
          <a:xfrm>
            <a:off x="0" y="0"/>
            <a:ext cx="10728324" cy="6034088"/>
          </a:xfrm>
          <a:prstGeom prst="rect">
            <a:avLst/>
          </a:prstGeom>
        </p:spPr>
      </p:pic>
      <p:sp>
        <p:nvSpPr>
          <p:cNvPr id="10" name="Rechteck: eine Ecke abgerundet 9">
            <a:extLst>
              <a:ext uri="{FF2B5EF4-FFF2-40B4-BE49-F238E27FC236}">
                <a16:creationId xmlns:a16="http://schemas.microsoft.com/office/drawing/2014/main" id="{BB977B30-7AB9-4889-ADFA-E743A063EAB8}"/>
              </a:ext>
            </a:extLst>
          </p:cNvPr>
          <p:cNvSpPr/>
          <p:nvPr userDrawn="1"/>
        </p:nvSpPr>
        <p:spPr bwMode="gray">
          <a:xfrm flipH="1">
            <a:off x="2916236" y="2368972"/>
            <a:ext cx="7812088" cy="3665116"/>
          </a:xfrm>
          <a:prstGeom prst="round1Rect">
            <a:avLst>
              <a:gd name="adj" fmla="val 59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de-DE" sz="1400" dirty="0" err="1"/>
          </a:p>
        </p:txBody>
      </p:sp>
      <p:sp>
        <p:nvSpPr>
          <p:cNvPr id="2" name="Titel 1">
            <a:extLst>
              <a:ext uri="{FF2B5EF4-FFF2-40B4-BE49-F238E27FC236}">
                <a16:creationId xmlns:a16="http://schemas.microsoft.com/office/drawing/2014/main" id="{B0753127-A316-4DEA-A243-37CD08025AE0}"/>
              </a:ext>
            </a:extLst>
          </p:cNvPr>
          <p:cNvSpPr>
            <a:spLocks noGrp="1"/>
          </p:cNvSpPr>
          <p:nvPr>
            <p:ph type="ctrTitle"/>
          </p:nvPr>
        </p:nvSpPr>
        <p:spPr bwMode="gray">
          <a:xfrm>
            <a:off x="3423825" y="2664027"/>
            <a:ext cx="6944138" cy="1471737"/>
          </a:xfrm>
        </p:spPr>
        <p:txBody>
          <a:bodyPr anchor="t"/>
          <a:lstStyle>
            <a:lvl1pPr marL="0" indent="447675" algn="l">
              <a:defRPr sz="3000"/>
            </a:lvl1pPr>
          </a:lstStyle>
          <a:p>
            <a:r>
              <a:rPr lang="de-DE"/>
              <a:t>Mastertitelformat bearbeiten</a:t>
            </a:r>
            <a:endParaRPr lang="de-DE" dirty="0"/>
          </a:p>
        </p:txBody>
      </p:sp>
      <p:sp>
        <p:nvSpPr>
          <p:cNvPr id="3" name="Untertitel 2">
            <a:extLst>
              <a:ext uri="{FF2B5EF4-FFF2-40B4-BE49-F238E27FC236}">
                <a16:creationId xmlns:a16="http://schemas.microsoft.com/office/drawing/2014/main" id="{50D01F54-E3E9-4D6D-94DD-FB5979320586}"/>
              </a:ext>
            </a:extLst>
          </p:cNvPr>
          <p:cNvSpPr>
            <a:spLocks noGrp="1"/>
          </p:cNvSpPr>
          <p:nvPr>
            <p:ph type="subTitle" idx="1" hasCustomPrompt="1"/>
          </p:nvPr>
        </p:nvSpPr>
        <p:spPr bwMode="gray">
          <a:xfrm>
            <a:off x="3423823" y="4236347"/>
            <a:ext cx="6944139" cy="548909"/>
          </a:xfrm>
        </p:spPr>
        <p:txBody>
          <a:bodyPr/>
          <a:lstStyle>
            <a:lvl1pPr marL="0" indent="0" algn="l">
              <a:lnSpc>
                <a:spcPct val="110000"/>
              </a:lnSpc>
              <a:spcBef>
                <a:spcPts val="0"/>
              </a:spcBef>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Abteilung, Name</a:t>
            </a:r>
            <a:br>
              <a:rPr lang="de-DE" dirty="0"/>
            </a:br>
            <a:r>
              <a:rPr lang="de-DE" dirty="0"/>
              <a:t>Ort, XX Monat Jahr</a:t>
            </a:r>
          </a:p>
        </p:txBody>
      </p:sp>
      <p:grpSp>
        <p:nvGrpSpPr>
          <p:cNvPr id="13" name="Gruppieren 12">
            <a:extLst>
              <a:ext uri="{FF2B5EF4-FFF2-40B4-BE49-F238E27FC236}">
                <a16:creationId xmlns:a16="http://schemas.microsoft.com/office/drawing/2014/main" id="{8A0981BF-FAE2-4F42-9D6C-B2C7FAC43D02}"/>
              </a:ext>
            </a:extLst>
          </p:cNvPr>
          <p:cNvGrpSpPr/>
          <p:nvPr userDrawn="1"/>
        </p:nvGrpSpPr>
        <p:grpSpPr bwMode="gray">
          <a:xfrm>
            <a:off x="3254821" y="2707412"/>
            <a:ext cx="541108" cy="338136"/>
            <a:chOff x="1273175" y="1606550"/>
            <a:chExt cx="9653588" cy="6032500"/>
          </a:xfrm>
          <a:solidFill>
            <a:schemeClr val="accent2"/>
          </a:solidFill>
        </p:grpSpPr>
        <p:sp>
          <p:nvSpPr>
            <p:cNvPr id="14" name="Freeform 5">
              <a:extLst>
                <a:ext uri="{FF2B5EF4-FFF2-40B4-BE49-F238E27FC236}">
                  <a16:creationId xmlns:a16="http://schemas.microsoft.com/office/drawing/2014/main" id="{C4978005-4DC8-48DE-9C1C-6E5116D5F56E}"/>
                </a:ext>
              </a:extLst>
            </p:cNvPr>
            <p:cNvSpPr>
              <a:spLocks/>
            </p:cNvSpPr>
            <p:nvPr userDrawn="1"/>
          </p:nvSpPr>
          <p:spPr bwMode="gray">
            <a:xfrm>
              <a:off x="1273175" y="1606550"/>
              <a:ext cx="3311525" cy="6032500"/>
            </a:xfrm>
            <a:custGeom>
              <a:avLst/>
              <a:gdLst>
                <a:gd name="T0" fmla="*/ 198 w 1556"/>
                <a:gd name="T1" fmla="*/ 0 h 2831"/>
                <a:gd name="T2" fmla="*/ 49 w 1556"/>
                <a:gd name="T3" fmla="*/ 108 h 2831"/>
                <a:gd name="T4" fmla="*/ 115 w 1556"/>
                <a:gd name="T5" fmla="*/ 240 h 2831"/>
                <a:gd name="T6" fmla="*/ 910 w 1556"/>
                <a:gd name="T7" fmla="*/ 1366 h 2831"/>
                <a:gd name="T8" fmla="*/ 910 w 1556"/>
                <a:gd name="T9" fmla="*/ 1432 h 2831"/>
                <a:gd name="T10" fmla="*/ 49 w 1556"/>
                <a:gd name="T11" fmla="*/ 2599 h 2831"/>
                <a:gd name="T12" fmla="*/ 0 w 1556"/>
                <a:gd name="T13" fmla="*/ 2732 h 2831"/>
                <a:gd name="T14" fmla="*/ 140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8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8" y="0"/>
                  </a:moveTo>
                  <a:cubicBezTo>
                    <a:pt x="99" y="0"/>
                    <a:pt x="49" y="33"/>
                    <a:pt x="49" y="108"/>
                  </a:cubicBezTo>
                  <a:cubicBezTo>
                    <a:pt x="49" y="132"/>
                    <a:pt x="74" y="174"/>
                    <a:pt x="115" y="240"/>
                  </a:cubicBezTo>
                  <a:cubicBezTo>
                    <a:pt x="910" y="1366"/>
                    <a:pt x="910" y="1366"/>
                    <a:pt x="910" y="1366"/>
                  </a:cubicBezTo>
                  <a:cubicBezTo>
                    <a:pt x="935" y="1399"/>
                    <a:pt x="927" y="1407"/>
                    <a:pt x="910" y="1432"/>
                  </a:cubicBezTo>
                  <a:cubicBezTo>
                    <a:pt x="49" y="2599"/>
                    <a:pt x="49" y="2599"/>
                    <a:pt x="49" y="2599"/>
                  </a:cubicBezTo>
                  <a:cubicBezTo>
                    <a:pt x="8" y="2649"/>
                    <a:pt x="0" y="2690"/>
                    <a:pt x="0" y="2732"/>
                  </a:cubicBezTo>
                  <a:cubicBezTo>
                    <a:pt x="0" y="2789"/>
                    <a:pt x="41" y="2831"/>
                    <a:pt x="140" y="2831"/>
                  </a:cubicBezTo>
                  <a:cubicBezTo>
                    <a:pt x="455" y="2831"/>
                    <a:pt x="455" y="2831"/>
                    <a:pt x="455" y="2831"/>
                  </a:cubicBezTo>
                  <a:cubicBezTo>
                    <a:pt x="595"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5" y="0"/>
                    <a:pt x="480" y="0"/>
                  </a:cubicBezTo>
                  <a:lnTo>
                    <a:pt x="1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a:p>
          </p:txBody>
        </p:sp>
        <p:sp>
          <p:nvSpPr>
            <p:cNvPr id="15" name="Freeform 6">
              <a:extLst>
                <a:ext uri="{FF2B5EF4-FFF2-40B4-BE49-F238E27FC236}">
                  <a16:creationId xmlns:a16="http://schemas.microsoft.com/office/drawing/2014/main" id="{FFE77B41-0BBA-4E3B-A580-7CB6465AD1B2}"/>
                </a:ext>
              </a:extLst>
            </p:cNvPr>
            <p:cNvSpPr>
              <a:spLocks/>
            </p:cNvSpPr>
            <p:nvPr userDrawn="1"/>
          </p:nvSpPr>
          <p:spPr bwMode="gray">
            <a:xfrm>
              <a:off x="4491038" y="1606550"/>
              <a:ext cx="3313113" cy="6032500"/>
            </a:xfrm>
            <a:custGeom>
              <a:avLst/>
              <a:gdLst>
                <a:gd name="T0" fmla="*/ 199 w 1556"/>
                <a:gd name="T1" fmla="*/ 0 h 2831"/>
                <a:gd name="T2" fmla="*/ 50 w 1556"/>
                <a:gd name="T3" fmla="*/ 108 h 2831"/>
                <a:gd name="T4" fmla="*/ 116 w 1556"/>
                <a:gd name="T5" fmla="*/ 240 h 2831"/>
                <a:gd name="T6" fmla="*/ 910 w 1556"/>
                <a:gd name="T7" fmla="*/ 1366 h 2831"/>
                <a:gd name="T8" fmla="*/ 910 w 1556"/>
                <a:gd name="T9" fmla="*/ 1432 h 2831"/>
                <a:gd name="T10" fmla="*/ 50 w 1556"/>
                <a:gd name="T11" fmla="*/ 2599 h 2831"/>
                <a:gd name="T12" fmla="*/ 0 w 1556"/>
                <a:gd name="T13" fmla="*/ 2732 h 2831"/>
                <a:gd name="T14" fmla="*/ 141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9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9" y="0"/>
                  </a:moveTo>
                  <a:cubicBezTo>
                    <a:pt x="99" y="0"/>
                    <a:pt x="50" y="33"/>
                    <a:pt x="50" y="108"/>
                  </a:cubicBezTo>
                  <a:cubicBezTo>
                    <a:pt x="50" y="132"/>
                    <a:pt x="74" y="174"/>
                    <a:pt x="116" y="240"/>
                  </a:cubicBezTo>
                  <a:cubicBezTo>
                    <a:pt x="910" y="1366"/>
                    <a:pt x="910" y="1366"/>
                    <a:pt x="910" y="1366"/>
                  </a:cubicBezTo>
                  <a:cubicBezTo>
                    <a:pt x="935" y="1399"/>
                    <a:pt x="927" y="1407"/>
                    <a:pt x="910" y="1432"/>
                  </a:cubicBezTo>
                  <a:cubicBezTo>
                    <a:pt x="50" y="2599"/>
                    <a:pt x="50" y="2599"/>
                    <a:pt x="50" y="2599"/>
                  </a:cubicBezTo>
                  <a:cubicBezTo>
                    <a:pt x="8" y="2649"/>
                    <a:pt x="0" y="2690"/>
                    <a:pt x="0" y="2732"/>
                  </a:cubicBezTo>
                  <a:cubicBezTo>
                    <a:pt x="0" y="2789"/>
                    <a:pt x="41" y="2831"/>
                    <a:pt x="141" y="2831"/>
                  </a:cubicBezTo>
                  <a:cubicBezTo>
                    <a:pt x="455" y="2831"/>
                    <a:pt x="455" y="2831"/>
                    <a:pt x="455" y="2831"/>
                  </a:cubicBezTo>
                  <a:cubicBezTo>
                    <a:pt x="596"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6" y="0"/>
                    <a:pt x="480" y="0"/>
                  </a:cubicBezTo>
                  <a:lnTo>
                    <a:pt x="19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a:p>
          </p:txBody>
        </p:sp>
        <p:sp>
          <p:nvSpPr>
            <p:cNvPr id="16" name="Freeform 7">
              <a:extLst>
                <a:ext uri="{FF2B5EF4-FFF2-40B4-BE49-F238E27FC236}">
                  <a16:creationId xmlns:a16="http://schemas.microsoft.com/office/drawing/2014/main" id="{163B0FC9-A0CA-4B2D-A2E6-B452A86241B8}"/>
                </a:ext>
              </a:extLst>
            </p:cNvPr>
            <p:cNvSpPr>
              <a:spLocks/>
            </p:cNvSpPr>
            <p:nvPr userDrawn="1"/>
          </p:nvSpPr>
          <p:spPr bwMode="gray">
            <a:xfrm>
              <a:off x="7613650" y="1606550"/>
              <a:ext cx="3313113" cy="6032500"/>
            </a:xfrm>
            <a:custGeom>
              <a:avLst/>
              <a:gdLst>
                <a:gd name="T0" fmla="*/ 198 w 1556"/>
                <a:gd name="T1" fmla="*/ 0 h 2831"/>
                <a:gd name="T2" fmla="*/ 49 w 1556"/>
                <a:gd name="T3" fmla="*/ 108 h 2831"/>
                <a:gd name="T4" fmla="*/ 116 w 1556"/>
                <a:gd name="T5" fmla="*/ 240 h 2831"/>
                <a:gd name="T6" fmla="*/ 910 w 1556"/>
                <a:gd name="T7" fmla="*/ 1366 h 2831"/>
                <a:gd name="T8" fmla="*/ 910 w 1556"/>
                <a:gd name="T9" fmla="*/ 1432 h 2831"/>
                <a:gd name="T10" fmla="*/ 49 w 1556"/>
                <a:gd name="T11" fmla="*/ 2599 h 2831"/>
                <a:gd name="T12" fmla="*/ 0 w 1556"/>
                <a:gd name="T13" fmla="*/ 2732 h 2831"/>
                <a:gd name="T14" fmla="*/ 141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8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8" y="0"/>
                  </a:moveTo>
                  <a:cubicBezTo>
                    <a:pt x="99" y="0"/>
                    <a:pt x="49" y="33"/>
                    <a:pt x="49" y="108"/>
                  </a:cubicBezTo>
                  <a:cubicBezTo>
                    <a:pt x="49" y="132"/>
                    <a:pt x="74" y="174"/>
                    <a:pt x="116" y="240"/>
                  </a:cubicBezTo>
                  <a:cubicBezTo>
                    <a:pt x="910" y="1366"/>
                    <a:pt x="910" y="1366"/>
                    <a:pt x="910" y="1366"/>
                  </a:cubicBezTo>
                  <a:cubicBezTo>
                    <a:pt x="935" y="1399"/>
                    <a:pt x="927" y="1407"/>
                    <a:pt x="910" y="1432"/>
                  </a:cubicBezTo>
                  <a:cubicBezTo>
                    <a:pt x="49" y="2599"/>
                    <a:pt x="49" y="2599"/>
                    <a:pt x="49" y="2599"/>
                  </a:cubicBezTo>
                  <a:cubicBezTo>
                    <a:pt x="8" y="2649"/>
                    <a:pt x="0" y="2690"/>
                    <a:pt x="0" y="2732"/>
                  </a:cubicBezTo>
                  <a:cubicBezTo>
                    <a:pt x="0" y="2789"/>
                    <a:pt x="41" y="2831"/>
                    <a:pt x="141" y="2831"/>
                  </a:cubicBezTo>
                  <a:cubicBezTo>
                    <a:pt x="455" y="2831"/>
                    <a:pt x="455" y="2831"/>
                    <a:pt x="455" y="2831"/>
                  </a:cubicBezTo>
                  <a:cubicBezTo>
                    <a:pt x="596"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6" y="0"/>
                    <a:pt x="480" y="0"/>
                  </a:cubicBezTo>
                  <a:lnTo>
                    <a:pt x="1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a:p>
          </p:txBody>
        </p:sp>
      </p:grpSp>
      <p:pic>
        <p:nvPicPr>
          <p:cNvPr id="8" name="Grafik 7">
            <a:extLst>
              <a:ext uri="{FF2B5EF4-FFF2-40B4-BE49-F238E27FC236}">
                <a16:creationId xmlns:a16="http://schemas.microsoft.com/office/drawing/2014/main" id="{69C919AE-D07A-41DF-97FC-28965AC62F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6354249" y="5129215"/>
            <a:ext cx="3976084" cy="548909"/>
          </a:xfrm>
          <a:prstGeom prst="rect">
            <a:avLst/>
          </a:prstGeom>
        </p:spPr>
      </p:pic>
    </p:spTree>
    <p:extLst>
      <p:ext uri="{BB962C8B-B14F-4D97-AF65-F5344CB8AC3E}">
        <p14:creationId xmlns:p14="http://schemas.microsoft.com/office/powerpoint/2010/main" val="195189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77AF68C-A8FE-4CA0-B00A-4D2A18317467}"/>
              </a:ext>
            </a:extLst>
          </p:cNvPr>
          <p:cNvSpPr>
            <a:spLocks noGrp="1"/>
          </p:cNvSpPr>
          <p:nvPr>
            <p:ph type="dt" sz="half" idx="10"/>
          </p:nvPr>
        </p:nvSpPr>
        <p:spPr bwMode="gray"/>
        <p:txBody>
          <a:bodyPr/>
          <a:lstStyle/>
          <a:p>
            <a:fld id="{50E148DC-C79D-4D1B-BF22-A05582E0B45D}" type="datetime4">
              <a:rPr lang="de-DE" smtClean="0"/>
              <a:t>10. Mai 2022</a:t>
            </a:fld>
            <a:endParaRPr lang="de-DE"/>
          </a:p>
        </p:txBody>
      </p:sp>
      <p:sp>
        <p:nvSpPr>
          <p:cNvPr id="4" name="Fußzeilenplatzhalter 3">
            <a:extLst>
              <a:ext uri="{FF2B5EF4-FFF2-40B4-BE49-F238E27FC236}">
                <a16:creationId xmlns:a16="http://schemas.microsoft.com/office/drawing/2014/main" id="{40C4B5CD-8DB6-4173-841A-21EE4A7ED3B9}"/>
              </a:ext>
            </a:extLst>
          </p:cNvPr>
          <p:cNvSpPr>
            <a:spLocks noGrp="1"/>
          </p:cNvSpPr>
          <p:nvPr>
            <p:ph type="ftr" sz="quarter" idx="11"/>
          </p:nvPr>
        </p:nvSpPr>
        <p:spPr bwMode="gray"/>
        <p:txBody>
          <a:bodyPr/>
          <a:lstStyle/>
          <a:p>
            <a:r>
              <a:rPr lang="de-DE"/>
              <a:t>Titel der Präsentation / Ort, XX Monat Jahr (Eingabe über "Einfügen &gt; Kopf- und Fußzeile")</a:t>
            </a:r>
          </a:p>
        </p:txBody>
      </p:sp>
      <p:sp>
        <p:nvSpPr>
          <p:cNvPr id="5" name="Foliennummernplatzhalter 4">
            <a:extLst>
              <a:ext uri="{FF2B5EF4-FFF2-40B4-BE49-F238E27FC236}">
                <a16:creationId xmlns:a16="http://schemas.microsoft.com/office/drawing/2014/main" id="{50ABE512-3B53-471A-BB65-D61BFF9A951D}"/>
              </a:ext>
            </a:extLst>
          </p:cNvPr>
          <p:cNvSpPr>
            <a:spLocks noGrp="1"/>
          </p:cNvSpPr>
          <p:nvPr>
            <p:ph type="sldNum" sz="quarter" idx="12"/>
          </p:nvPr>
        </p:nvSpPr>
        <p:spPr bwMode="gray"/>
        <p:txBody>
          <a:bodyPr/>
          <a:lstStyle/>
          <a:p>
            <a:fld id="{5678FFC5-4430-43BC-9807-D0C6EB405569}" type="slidenum">
              <a:rPr lang="de-DE" smtClean="0"/>
              <a:t>‹Nr.›</a:t>
            </a:fld>
            <a:endParaRPr lang="de-DE"/>
          </a:p>
        </p:txBody>
      </p:sp>
      <p:sp>
        <p:nvSpPr>
          <p:cNvPr id="6" name="Textplatzhalter 8">
            <a:extLst>
              <a:ext uri="{FF2B5EF4-FFF2-40B4-BE49-F238E27FC236}">
                <a16:creationId xmlns:a16="http://schemas.microsoft.com/office/drawing/2014/main" id="{C1AD9F2A-0B80-47A0-A099-2BC51A092EAB}"/>
              </a:ext>
            </a:extLst>
          </p:cNvPr>
          <p:cNvSpPr>
            <a:spLocks noGrp="1"/>
          </p:cNvSpPr>
          <p:nvPr>
            <p:ph type="body" sz="quarter" idx="13" hasCustomPrompt="1"/>
          </p:nvPr>
        </p:nvSpPr>
        <p:spPr>
          <a:xfrm>
            <a:off x="360363" y="5409209"/>
            <a:ext cx="10007599" cy="149591"/>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7" name="Textplatzhalter 8">
            <a:extLst>
              <a:ext uri="{FF2B5EF4-FFF2-40B4-BE49-F238E27FC236}">
                <a16:creationId xmlns:a16="http://schemas.microsoft.com/office/drawing/2014/main" id="{DFAD501C-EF85-4FDB-9C84-740225F3EF15}"/>
              </a:ext>
            </a:extLst>
          </p:cNvPr>
          <p:cNvSpPr>
            <a:spLocks noGrp="1"/>
          </p:cNvSpPr>
          <p:nvPr>
            <p:ph type="body" sz="quarter" idx="14"/>
          </p:nvPr>
        </p:nvSpPr>
        <p:spPr>
          <a:xfrm>
            <a:off x="500405" y="677577"/>
            <a:ext cx="9867558" cy="332901"/>
          </a:xfrm>
        </p:spPr>
        <p:txBody>
          <a:bodyPr/>
          <a:lstStyle>
            <a:lvl1pPr marL="0" indent="0">
              <a:lnSpc>
                <a:spcPct val="95000"/>
              </a:lnSpc>
              <a:spcBef>
                <a:spcPts val="0"/>
              </a:spcBef>
              <a:buNone/>
              <a:defRPr sz="1800">
                <a:solidFill>
                  <a:schemeClr val="accent3"/>
                </a:solidFill>
              </a:defRPr>
            </a:lvl1pPr>
          </a:lstStyle>
          <a:p>
            <a:pPr lvl="0"/>
            <a:r>
              <a:rPr lang="de-DE"/>
              <a:t>Mastertextformat bearbeiten</a:t>
            </a:r>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p>
        </p:txBody>
      </p:sp>
    </p:spTree>
    <p:extLst>
      <p:ext uri="{BB962C8B-B14F-4D97-AF65-F5344CB8AC3E}">
        <p14:creationId xmlns:p14="http://schemas.microsoft.com/office/powerpoint/2010/main" val="1125122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und Diagramm (rechts)">
    <p:spTree>
      <p:nvGrpSpPr>
        <p:cNvPr id="1" name=""/>
        <p:cNvGrpSpPr/>
        <p:nvPr/>
      </p:nvGrpSpPr>
      <p:grpSpPr>
        <a:xfrm>
          <a:off x="0" y="0"/>
          <a:ext cx="0" cy="0"/>
          <a:chOff x="0" y="0"/>
          <a:chExt cx="0" cy="0"/>
        </a:xfrm>
      </p:grpSpPr>
      <p:sp>
        <p:nvSpPr>
          <p:cNvPr id="12" name="Textplatzhalter 10">
            <a:extLst>
              <a:ext uri="{FF2B5EF4-FFF2-40B4-BE49-F238E27FC236}">
                <a16:creationId xmlns:a16="http://schemas.microsoft.com/office/drawing/2014/main" id="{3B47911E-77BB-4D51-A61C-C871CA9E3E22}"/>
              </a:ext>
            </a:extLst>
          </p:cNvPr>
          <p:cNvSpPr>
            <a:spLocks noGrp="1"/>
          </p:cNvSpPr>
          <p:nvPr>
            <p:ph type="body" sz="quarter" idx="15"/>
          </p:nvPr>
        </p:nvSpPr>
        <p:spPr>
          <a:xfrm>
            <a:off x="360363" y="1396864"/>
            <a:ext cx="4895850" cy="4140335"/>
          </a:xfrm>
        </p:spPr>
        <p:txBody>
          <a:bodyPr/>
          <a:lstStyle/>
          <a:p>
            <a:pPr lvl="0"/>
            <a:r>
              <a:rPr lang="de-DE"/>
              <a:t>Mastertextformat bearbeiten</a:t>
            </a:r>
          </a:p>
        </p:txBody>
      </p:sp>
      <p:sp>
        <p:nvSpPr>
          <p:cNvPr id="5" name="Datumsplatzhalter 4">
            <a:extLst>
              <a:ext uri="{FF2B5EF4-FFF2-40B4-BE49-F238E27FC236}">
                <a16:creationId xmlns:a16="http://schemas.microsoft.com/office/drawing/2014/main" id="{BB8D90A8-D761-4E5C-88BE-B917DADBED21}"/>
              </a:ext>
            </a:extLst>
          </p:cNvPr>
          <p:cNvSpPr>
            <a:spLocks noGrp="1"/>
          </p:cNvSpPr>
          <p:nvPr>
            <p:ph type="dt" sz="half" idx="10"/>
          </p:nvPr>
        </p:nvSpPr>
        <p:spPr bwMode="gray"/>
        <p:txBody>
          <a:bodyPr/>
          <a:lstStyle/>
          <a:p>
            <a:fld id="{42FE1863-29B1-4AF0-94E3-B0601E3FD91A}" type="datetime4">
              <a:rPr lang="de-DE" smtClean="0"/>
              <a:t>10. Mai 2022</a:t>
            </a:fld>
            <a:endParaRPr lang="de-DE"/>
          </a:p>
        </p:txBody>
      </p:sp>
      <p:sp>
        <p:nvSpPr>
          <p:cNvPr id="6" name="Fußzeilenplatzhalter 5">
            <a:extLst>
              <a:ext uri="{FF2B5EF4-FFF2-40B4-BE49-F238E27FC236}">
                <a16:creationId xmlns:a16="http://schemas.microsoft.com/office/drawing/2014/main" id="{2CA2BC3F-ECCE-4391-9EC0-69D99A2FFD0C}"/>
              </a:ext>
            </a:extLst>
          </p:cNvPr>
          <p:cNvSpPr>
            <a:spLocks noGrp="1"/>
          </p:cNvSpPr>
          <p:nvPr>
            <p:ph type="ftr" sz="quarter" idx="11"/>
          </p:nvPr>
        </p:nvSpPr>
        <p:spPr bwMode="gray"/>
        <p:txBody>
          <a:bodyPr/>
          <a:lstStyle/>
          <a:p>
            <a:r>
              <a:rPr lang="de-DE"/>
              <a:t>Titel der Präsentation / Ort, XX Monat Jahr (Eingabe über "Einfügen &gt; Kopf- und Fußzeile")</a:t>
            </a:r>
          </a:p>
        </p:txBody>
      </p:sp>
      <p:sp>
        <p:nvSpPr>
          <p:cNvPr id="7" name="Foliennummernplatzhalter 6">
            <a:extLst>
              <a:ext uri="{FF2B5EF4-FFF2-40B4-BE49-F238E27FC236}">
                <a16:creationId xmlns:a16="http://schemas.microsoft.com/office/drawing/2014/main" id="{287763D1-DC3F-4476-B8A6-E6CBF5D4262B}"/>
              </a:ext>
            </a:extLst>
          </p:cNvPr>
          <p:cNvSpPr>
            <a:spLocks noGrp="1"/>
          </p:cNvSpPr>
          <p:nvPr>
            <p:ph type="sldNum" sz="quarter" idx="12"/>
          </p:nvPr>
        </p:nvSpPr>
        <p:spPr bwMode="gray"/>
        <p:txBody>
          <a:bodyPr/>
          <a:lstStyle/>
          <a:p>
            <a:fld id="{5678FFC5-4430-43BC-9807-D0C6EB405569}" type="slidenum">
              <a:rPr lang="de-DE" smtClean="0"/>
              <a:t>‹Nr.›</a:t>
            </a:fld>
            <a:endParaRPr lang="de-DE"/>
          </a:p>
        </p:txBody>
      </p:sp>
      <p:sp>
        <p:nvSpPr>
          <p:cNvPr id="8" name="Textplatzhalter 8">
            <a:extLst>
              <a:ext uri="{FF2B5EF4-FFF2-40B4-BE49-F238E27FC236}">
                <a16:creationId xmlns:a16="http://schemas.microsoft.com/office/drawing/2014/main" id="{6ABC4813-76FE-4861-8656-EA02F0D8E29F}"/>
              </a:ext>
            </a:extLst>
          </p:cNvPr>
          <p:cNvSpPr>
            <a:spLocks noGrp="1"/>
          </p:cNvSpPr>
          <p:nvPr>
            <p:ph type="body" sz="quarter" idx="13" hasCustomPrompt="1"/>
          </p:nvPr>
        </p:nvSpPr>
        <p:spPr>
          <a:xfrm>
            <a:off x="360363" y="5409209"/>
            <a:ext cx="10007599" cy="149591"/>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9" name="Textplatzhalter 8">
            <a:extLst>
              <a:ext uri="{FF2B5EF4-FFF2-40B4-BE49-F238E27FC236}">
                <a16:creationId xmlns:a16="http://schemas.microsoft.com/office/drawing/2014/main" id="{167520C0-AAA4-402A-8FBD-17EB522D6B91}"/>
              </a:ext>
            </a:extLst>
          </p:cNvPr>
          <p:cNvSpPr>
            <a:spLocks noGrp="1"/>
          </p:cNvSpPr>
          <p:nvPr>
            <p:ph type="body" sz="quarter" idx="14"/>
          </p:nvPr>
        </p:nvSpPr>
        <p:spPr>
          <a:xfrm>
            <a:off x="500405" y="677577"/>
            <a:ext cx="9867558" cy="332901"/>
          </a:xfrm>
        </p:spPr>
        <p:txBody>
          <a:bodyPr/>
          <a:lstStyle>
            <a:lvl1pPr marL="0" indent="0">
              <a:lnSpc>
                <a:spcPct val="95000"/>
              </a:lnSpc>
              <a:spcBef>
                <a:spcPts val="0"/>
              </a:spcBef>
              <a:buNone/>
              <a:defRPr sz="1800">
                <a:solidFill>
                  <a:schemeClr val="accent3"/>
                </a:solidFill>
              </a:defRPr>
            </a:lvl1pPr>
          </a:lstStyle>
          <a:p>
            <a:pPr lvl="0"/>
            <a:r>
              <a:rPr lang="de-DE"/>
              <a:t>Mastertextformat bearbeiten</a:t>
            </a:r>
          </a:p>
        </p:txBody>
      </p:sp>
      <p:sp>
        <p:nvSpPr>
          <p:cNvPr id="10" name="Diagrammplatzhalter 8">
            <a:extLst>
              <a:ext uri="{FF2B5EF4-FFF2-40B4-BE49-F238E27FC236}">
                <a16:creationId xmlns:a16="http://schemas.microsoft.com/office/drawing/2014/main" id="{0075A301-588F-4631-985E-9497F0E5FABC}"/>
              </a:ext>
            </a:extLst>
          </p:cNvPr>
          <p:cNvSpPr>
            <a:spLocks noGrp="1"/>
          </p:cNvSpPr>
          <p:nvPr>
            <p:ph type="chart" sz="quarter" idx="17"/>
          </p:nvPr>
        </p:nvSpPr>
        <p:spPr bwMode="gray">
          <a:xfrm>
            <a:off x="5472113" y="1648892"/>
            <a:ext cx="4895850" cy="3716907"/>
          </a:xfrm>
        </p:spPr>
        <p:txBody>
          <a:bodyPr anchor="ctr"/>
          <a:lstStyle>
            <a:lvl1pPr marL="0" indent="0" algn="ctr">
              <a:buNone/>
              <a:defRPr/>
            </a:lvl1pPr>
          </a:lstStyle>
          <a:p>
            <a:r>
              <a:rPr lang="de-DE"/>
              <a:t>Diagramm durch Klicken auf Symbol hinzufügen</a:t>
            </a:r>
            <a:endParaRPr lang="de-DE" dirty="0"/>
          </a:p>
        </p:txBody>
      </p:sp>
      <p:sp>
        <p:nvSpPr>
          <p:cNvPr id="11" name="Textplatzhalter 6">
            <a:extLst>
              <a:ext uri="{FF2B5EF4-FFF2-40B4-BE49-F238E27FC236}">
                <a16:creationId xmlns:a16="http://schemas.microsoft.com/office/drawing/2014/main" id="{6E864D0F-04D7-4FDF-A535-BB4EF6D69374}"/>
              </a:ext>
            </a:extLst>
          </p:cNvPr>
          <p:cNvSpPr>
            <a:spLocks noGrp="1"/>
          </p:cNvSpPr>
          <p:nvPr>
            <p:ph type="body" sz="quarter" idx="20" hasCustomPrompt="1"/>
          </p:nvPr>
        </p:nvSpPr>
        <p:spPr>
          <a:xfrm>
            <a:off x="5472113" y="1395720"/>
            <a:ext cx="4895850" cy="253172"/>
          </a:xfrm>
        </p:spPr>
        <p:txBody>
          <a:bodyPr/>
          <a:lstStyle>
            <a:lvl1pPr marL="0" indent="0">
              <a:spcBef>
                <a:spcPts val="0"/>
              </a:spcBef>
              <a:buNone/>
              <a:defRPr b="1">
                <a:solidFill>
                  <a:schemeClr val="accent1"/>
                </a:solidFill>
              </a:defRPr>
            </a:lvl1pPr>
          </a:lstStyle>
          <a:p>
            <a:pPr lvl="0"/>
            <a:r>
              <a:rPr lang="de-DE" dirty="0"/>
              <a:t>Diagrammtitel</a:t>
            </a:r>
          </a:p>
        </p:txBody>
      </p:sp>
      <p:sp>
        <p:nvSpPr>
          <p:cNvPr id="2" name="Titel 1">
            <a:extLst>
              <a:ext uri="{FF2B5EF4-FFF2-40B4-BE49-F238E27FC236}">
                <a16:creationId xmlns:a16="http://schemas.microsoft.com/office/drawing/2014/main" id="{1E5ACE7E-5DDD-409D-AD8A-5094FF34F212}"/>
              </a:ext>
            </a:extLst>
          </p:cNvPr>
          <p:cNvSpPr>
            <a:spLocks noGrp="1"/>
          </p:cNvSpPr>
          <p:nvPr>
            <p:ph type="title"/>
          </p:nvPr>
        </p:nvSpPr>
        <p:spPr bwMode="gray"/>
        <p:txBody>
          <a:bodyPr/>
          <a:lstStyle/>
          <a:p>
            <a:r>
              <a:rPr lang="de-DE"/>
              <a:t>Mastertitelformat bearbeiten</a:t>
            </a:r>
          </a:p>
        </p:txBody>
      </p:sp>
    </p:spTree>
    <p:extLst>
      <p:ext uri="{BB962C8B-B14F-4D97-AF65-F5344CB8AC3E}">
        <p14:creationId xmlns:p14="http://schemas.microsoft.com/office/powerpoint/2010/main" val="3681018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und Diagramm (links)">
    <p:spTree>
      <p:nvGrpSpPr>
        <p:cNvPr id="1" name=""/>
        <p:cNvGrpSpPr/>
        <p:nvPr/>
      </p:nvGrpSpPr>
      <p:grpSpPr>
        <a:xfrm>
          <a:off x="0" y="0"/>
          <a:ext cx="0" cy="0"/>
          <a:chOff x="0" y="0"/>
          <a:chExt cx="0" cy="0"/>
        </a:xfrm>
      </p:grpSpPr>
      <p:sp>
        <p:nvSpPr>
          <p:cNvPr id="10" name="Diagrammplatzhalter 8">
            <a:extLst>
              <a:ext uri="{FF2B5EF4-FFF2-40B4-BE49-F238E27FC236}">
                <a16:creationId xmlns:a16="http://schemas.microsoft.com/office/drawing/2014/main" id="{0075A301-588F-4631-985E-9497F0E5FABC}"/>
              </a:ext>
            </a:extLst>
          </p:cNvPr>
          <p:cNvSpPr>
            <a:spLocks noGrp="1"/>
          </p:cNvSpPr>
          <p:nvPr>
            <p:ph type="chart" sz="quarter" idx="17"/>
          </p:nvPr>
        </p:nvSpPr>
        <p:spPr bwMode="gray">
          <a:xfrm>
            <a:off x="360363" y="1648892"/>
            <a:ext cx="4895850" cy="3716907"/>
          </a:xfrm>
        </p:spPr>
        <p:txBody>
          <a:bodyPr anchor="ctr"/>
          <a:lstStyle>
            <a:lvl1pPr marL="0" indent="0" algn="ctr">
              <a:buNone/>
              <a:defRPr/>
            </a:lvl1pPr>
          </a:lstStyle>
          <a:p>
            <a:r>
              <a:rPr lang="de-DE"/>
              <a:t>Diagramm durch Klicken auf Symbol hinzufügen</a:t>
            </a:r>
            <a:endParaRPr lang="de-DE" dirty="0"/>
          </a:p>
        </p:txBody>
      </p:sp>
      <p:sp>
        <p:nvSpPr>
          <p:cNvPr id="11" name="Textplatzhalter 6">
            <a:extLst>
              <a:ext uri="{FF2B5EF4-FFF2-40B4-BE49-F238E27FC236}">
                <a16:creationId xmlns:a16="http://schemas.microsoft.com/office/drawing/2014/main" id="{6E864D0F-04D7-4FDF-A535-BB4EF6D69374}"/>
              </a:ext>
            </a:extLst>
          </p:cNvPr>
          <p:cNvSpPr>
            <a:spLocks noGrp="1"/>
          </p:cNvSpPr>
          <p:nvPr>
            <p:ph type="body" sz="quarter" idx="20" hasCustomPrompt="1"/>
          </p:nvPr>
        </p:nvSpPr>
        <p:spPr>
          <a:xfrm>
            <a:off x="360363" y="1395720"/>
            <a:ext cx="4895850" cy="253172"/>
          </a:xfrm>
        </p:spPr>
        <p:txBody>
          <a:bodyPr/>
          <a:lstStyle>
            <a:lvl1pPr marL="0" indent="0">
              <a:spcBef>
                <a:spcPts val="0"/>
              </a:spcBef>
              <a:buNone/>
              <a:defRPr b="1">
                <a:solidFill>
                  <a:schemeClr val="accent1"/>
                </a:solidFill>
              </a:defRPr>
            </a:lvl1pPr>
          </a:lstStyle>
          <a:p>
            <a:pPr lvl="0"/>
            <a:r>
              <a:rPr lang="de-DE" dirty="0"/>
              <a:t>Diagrammtitel</a:t>
            </a:r>
          </a:p>
        </p:txBody>
      </p:sp>
      <p:sp>
        <p:nvSpPr>
          <p:cNvPr id="12" name="Textplatzhalter 10">
            <a:extLst>
              <a:ext uri="{FF2B5EF4-FFF2-40B4-BE49-F238E27FC236}">
                <a16:creationId xmlns:a16="http://schemas.microsoft.com/office/drawing/2014/main" id="{3B47911E-77BB-4D51-A61C-C871CA9E3E22}"/>
              </a:ext>
            </a:extLst>
          </p:cNvPr>
          <p:cNvSpPr>
            <a:spLocks noGrp="1"/>
          </p:cNvSpPr>
          <p:nvPr>
            <p:ph type="body" sz="quarter" idx="15"/>
          </p:nvPr>
        </p:nvSpPr>
        <p:spPr>
          <a:xfrm>
            <a:off x="5472113" y="1396864"/>
            <a:ext cx="4895850" cy="4140335"/>
          </a:xfrm>
        </p:spPr>
        <p:txBody>
          <a:bodyPr/>
          <a:lstStyle/>
          <a:p>
            <a:pPr lvl="0"/>
            <a:r>
              <a:rPr lang="de-DE"/>
              <a:t>Mastertextformat bearbeiten</a:t>
            </a:r>
          </a:p>
        </p:txBody>
      </p:sp>
      <p:sp>
        <p:nvSpPr>
          <p:cNvPr id="5" name="Datumsplatzhalter 4">
            <a:extLst>
              <a:ext uri="{FF2B5EF4-FFF2-40B4-BE49-F238E27FC236}">
                <a16:creationId xmlns:a16="http://schemas.microsoft.com/office/drawing/2014/main" id="{BB8D90A8-D761-4E5C-88BE-B917DADBED21}"/>
              </a:ext>
            </a:extLst>
          </p:cNvPr>
          <p:cNvSpPr>
            <a:spLocks noGrp="1"/>
          </p:cNvSpPr>
          <p:nvPr>
            <p:ph type="dt" sz="half" idx="10"/>
          </p:nvPr>
        </p:nvSpPr>
        <p:spPr bwMode="gray"/>
        <p:txBody>
          <a:bodyPr/>
          <a:lstStyle/>
          <a:p>
            <a:fld id="{067B625D-8140-41EA-93D5-15C53B3A7B86}" type="datetime4">
              <a:rPr lang="de-DE" smtClean="0"/>
              <a:t>10. Mai 2022</a:t>
            </a:fld>
            <a:endParaRPr lang="de-DE"/>
          </a:p>
        </p:txBody>
      </p:sp>
      <p:sp>
        <p:nvSpPr>
          <p:cNvPr id="6" name="Fußzeilenplatzhalter 5">
            <a:extLst>
              <a:ext uri="{FF2B5EF4-FFF2-40B4-BE49-F238E27FC236}">
                <a16:creationId xmlns:a16="http://schemas.microsoft.com/office/drawing/2014/main" id="{2CA2BC3F-ECCE-4391-9EC0-69D99A2FFD0C}"/>
              </a:ext>
            </a:extLst>
          </p:cNvPr>
          <p:cNvSpPr>
            <a:spLocks noGrp="1"/>
          </p:cNvSpPr>
          <p:nvPr>
            <p:ph type="ftr" sz="quarter" idx="11"/>
          </p:nvPr>
        </p:nvSpPr>
        <p:spPr bwMode="gray"/>
        <p:txBody>
          <a:bodyPr/>
          <a:lstStyle/>
          <a:p>
            <a:r>
              <a:rPr lang="de-DE"/>
              <a:t>Titel der Präsentation / Ort, XX Monat Jahr (Eingabe über "Einfügen &gt; Kopf- und Fußzeile")</a:t>
            </a:r>
          </a:p>
        </p:txBody>
      </p:sp>
      <p:sp>
        <p:nvSpPr>
          <p:cNvPr id="7" name="Foliennummernplatzhalter 6">
            <a:extLst>
              <a:ext uri="{FF2B5EF4-FFF2-40B4-BE49-F238E27FC236}">
                <a16:creationId xmlns:a16="http://schemas.microsoft.com/office/drawing/2014/main" id="{287763D1-DC3F-4476-B8A6-E6CBF5D4262B}"/>
              </a:ext>
            </a:extLst>
          </p:cNvPr>
          <p:cNvSpPr>
            <a:spLocks noGrp="1"/>
          </p:cNvSpPr>
          <p:nvPr>
            <p:ph type="sldNum" sz="quarter" idx="12"/>
          </p:nvPr>
        </p:nvSpPr>
        <p:spPr bwMode="gray"/>
        <p:txBody>
          <a:bodyPr/>
          <a:lstStyle/>
          <a:p>
            <a:fld id="{5678FFC5-4430-43BC-9807-D0C6EB405569}" type="slidenum">
              <a:rPr lang="de-DE" smtClean="0"/>
              <a:t>‹Nr.›</a:t>
            </a:fld>
            <a:endParaRPr lang="de-DE"/>
          </a:p>
        </p:txBody>
      </p:sp>
      <p:sp>
        <p:nvSpPr>
          <p:cNvPr id="8" name="Textplatzhalter 8">
            <a:extLst>
              <a:ext uri="{FF2B5EF4-FFF2-40B4-BE49-F238E27FC236}">
                <a16:creationId xmlns:a16="http://schemas.microsoft.com/office/drawing/2014/main" id="{6ABC4813-76FE-4861-8656-EA02F0D8E29F}"/>
              </a:ext>
            </a:extLst>
          </p:cNvPr>
          <p:cNvSpPr>
            <a:spLocks noGrp="1"/>
          </p:cNvSpPr>
          <p:nvPr>
            <p:ph type="body" sz="quarter" idx="13" hasCustomPrompt="1"/>
          </p:nvPr>
        </p:nvSpPr>
        <p:spPr>
          <a:xfrm>
            <a:off x="360363" y="5409209"/>
            <a:ext cx="10007599" cy="149591"/>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9" name="Textplatzhalter 8">
            <a:extLst>
              <a:ext uri="{FF2B5EF4-FFF2-40B4-BE49-F238E27FC236}">
                <a16:creationId xmlns:a16="http://schemas.microsoft.com/office/drawing/2014/main" id="{167520C0-AAA4-402A-8FBD-17EB522D6B91}"/>
              </a:ext>
            </a:extLst>
          </p:cNvPr>
          <p:cNvSpPr>
            <a:spLocks noGrp="1"/>
          </p:cNvSpPr>
          <p:nvPr>
            <p:ph type="body" sz="quarter" idx="14"/>
          </p:nvPr>
        </p:nvSpPr>
        <p:spPr>
          <a:xfrm>
            <a:off x="500405" y="677577"/>
            <a:ext cx="9867558" cy="332901"/>
          </a:xfrm>
        </p:spPr>
        <p:txBody>
          <a:bodyPr/>
          <a:lstStyle>
            <a:lvl1pPr marL="0" indent="0">
              <a:lnSpc>
                <a:spcPct val="95000"/>
              </a:lnSpc>
              <a:spcBef>
                <a:spcPts val="0"/>
              </a:spcBef>
              <a:buNone/>
              <a:defRPr sz="1800">
                <a:solidFill>
                  <a:schemeClr val="accent3"/>
                </a:solidFill>
              </a:defRPr>
            </a:lvl1pPr>
          </a:lstStyle>
          <a:p>
            <a:pPr lvl="0"/>
            <a:r>
              <a:rPr lang="de-DE"/>
              <a:t>Mastertextformat bearbeiten</a:t>
            </a:r>
          </a:p>
        </p:txBody>
      </p:sp>
      <p:sp>
        <p:nvSpPr>
          <p:cNvPr id="2" name="Titel 1">
            <a:extLst>
              <a:ext uri="{FF2B5EF4-FFF2-40B4-BE49-F238E27FC236}">
                <a16:creationId xmlns:a16="http://schemas.microsoft.com/office/drawing/2014/main" id="{1E5ACE7E-5DDD-409D-AD8A-5094FF34F212}"/>
              </a:ext>
            </a:extLst>
          </p:cNvPr>
          <p:cNvSpPr>
            <a:spLocks noGrp="1"/>
          </p:cNvSpPr>
          <p:nvPr>
            <p:ph type="title"/>
          </p:nvPr>
        </p:nvSpPr>
        <p:spPr bwMode="gray"/>
        <p:txBody>
          <a:bodyPr/>
          <a:lstStyle/>
          <a:p>
            <a:r>
              <a:rPr lang="de-DE"/>
              <a:t>Mastertitelformat bearbeiten</a:t>
            </a:r>
          </a:p>
        </p:txBody>
      </p:sp>
    </p:spTree>
    <p:extLst>
      <p:ext uri="{BB962C8B-B14F-4D97-AF65-F5344CB8AC3E}">
        <p14:creationId xmlns:p14="http://schemas.microsoft.com/office/powerpoint/2010/main" val="1322287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Diagramm">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77AF68C-A8FE-4CA0-B00A-4D2A18317467}"/>
              </a:ext>
            </a:extLst>
          </p:cNvPr>
          <p:cNvSpPr>
            <a:spLocks noGrp="1"/>
          </p:cNvSpPr>
          <p:nvPr>
            <p:ph type="dt" sz="half" idx="10"/>
          </p:nvPr>
        </p:nvSpPr>
        <p:spPr bwMode="gray"/>
        <p:txBody>
          <a:bodyPr/>
          <a:lstStyle/>
          <a:p>
            <a:fld id="{BC86B4B7-44B5-4F56-B27B-640DF2B9FC2E}" type="datetime4">
              <a:rPr lang="de-DE" smtClean="0"/>
              <a:t>10. Mai 2022</a:t>
            </a:fld>
            <a:endParaRPr lang="de-DE"/>
          </a:p>
        </p:txBody>
      </p:sp>
      <p:sp>
        <p:nvSpPr>
          <p:cNvPr id="4" name="Fußzeilenplatzhalter 3">
            <a:extLst>
              <a:ext uri="{FF2B5EF4-FFF2-40B4-BE49-F238E27FC236}">
                <a16:creationId xmlns:a16="http://schemas.microsoft.com/office/drawing/2014/main" id="{40C4B5CD-8DB6-4173-841A-21EE4A7ED3B9}"/>
              </a:ext>
            </a:extLst>
          </p:cNvPr>
          <p:cNvSpPr>
            <a:spLocks noGrp="1"/>
          </p:cNvSpPr>
          <p:nvPr>
            <p:ph type="ftr" sz="quarter" idx="11"/>
          </p:nvPr>
        </p:nvSpPr>
        <p:spPr bwMode="gray"/>
        <p:txBody>
          <a:bodyPr/>
          <a:lstStyle/>
          <a:p>
            <a:r>
              <a:rPr lang="de-DE"/>
              <a:t>Titel der Präsentation / Ort, XX Monat Jahr (Eingabe über "Einfügen &gt; Kopf- und Fußzeile")</a:t>
            </a:r>
          </a:p>
        </p:txBody>
      </p:sp>
      <p:sp>
        <p:nvSpPr>
          <p:cNvPr id="5" name="Foliennummernplatzhalter 4">
            <a:extLst>
              <a:ext uri="{FF2B5EF4-FFF2-40B4-BE49-F238E27FC236}">
                <a16:creationId xmlns:a16="http://schemas.microsoft.com/office/drawing/2014/main" id="{50ABE512-3B53-471A-BB65-D61BFF9A951D}"/>
              </a:ext>
            </a:extLst>
          </p:cNvPr>
          <p:cNvSpPr>
            <a:spLocks noGrp="1"/>
          </p:cNvSpPr>
          <p:nvPr>
            <p:ph type="sldNum" sz="quarter" idx="12"/>
          </p:nvPr>
        </p:nvSpPr>
        <p:spPr bwMode="gray"/>
        <p:txBody>
          <a:bodyPr/>
          <a:lstStyle/>
          <a:p>
            <a:fld id="{5678FFC5-4430-43BC-9807-D0C6EB405569}" type="slidenum">
              <a:rPr lang="de-DE" smtClean="0"/>
              <a:t>‹Nr.›</a:t>
            </a:fld>
            <a:endParaRPr lang="de-DE"/>
          </a:p>
        </p:txBody>
      </p:sp>
      <p:sp>
        <p:nvSpPr>
          <p:cNvPr id="9" name="Diagrammplatzhalter 8">
            <a:extLst>
              <a:ext uri="{FF2B5EF4-FFF2-40B4-BE49-F238E27FC236}">
                <a16:creationId xmlns:a16="http://schemas.microsoft.com/office/drawing/2014/main" id="{115567A0-B703-407E-B054-5AB21564A2F6}"/>
              </a:ext>
            </a:extLst>
          </p:cNvPr>
          <p:cNvSpPr>
            <a:spLocks noGrp="1"/>
          </p:cNvSpPr>
          <p:nvPr>
            <p:ph type="chart" sz="quarter" idx="15"/>
          </p:nvPr>
        </p:nvSpPr>
        <p:spPr bwMode="gray">
          <a:xfrm>
            <a:off x="360362" y="1648892"/>
            <a:ext cx="10007601" cy="3716907"/>
          </a:xfrm>
        </p:spPr>
        <p:txBody>
          <a:bodyPr anchor="ctr"/>
          <a:lstStyle>
            <a:lvl1pPr marL="0" indent="0" algn="ctr">
              <a:buNone/>
              <a:defRPr/>
            </a:lvl1pPr>
          </a:lstStyle>
          <a:p>
            <a:r>
              <a:rPr lang="de-DE"/>
              <a:t>Diagramm durch Klicken auf Symbol hinzufügen</a:t>
            </a:r>
            <a:endParaRPr lang="de-DE" dirty="0"/>
          </a:p>
        </p:txBody>
      </p:sp>
      <p:sp>
        <p:nvSpPr>
          <p:cNvPr id="10" name="Textplatzhalter 8">
            <a:extLst>
              <a:ext uri="{FF2B5EF4-FFF2-40B4-BE49-F238E27FC236}">
                <a16:creationId xmlns:a16="http://schemas.microsoft.com/office/drawing/2014/main" id="{D4A89282-8B33-45B9-8BD4-5C1BE0F60C9C}"/>
              </a:ext>
            </a:extLst>
          </p:cNvPr>
          <p:cNvSpPr>
            <a:spLocks noGrp="1"/>
          </p:cNvSpPr>
          <p:nvPr>
            <p:ph type="body" sz="quarter" idx="13" hasCustomPrompt="1"/>
          </p:nvPr>
        </p:nvSpPr>
        <p:spPr>
          <a:xfrm>
            <a:off x="360363" y="5409209"/>
            <a:ext cx="10007599" cy="149591"/>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1" name="Textplatzhalter 8">
            <a:extLst>
              <a:ext uri="{FF2B5EF4-FFF2-40B4-BE49-F238E27FC236}">
                <a16:creationId xmlns:a16="http://schemas.microsoft.com/office/drawing/2014/main" id="{7D97AADF-437A-4900-B8E7-081F5D878D9E}"/>
              </a:ext>
            </a:extLst>
          </p:cNvPr>
          <p:cNvSpPr>
            <a:spLocks noGrp="1"/>
          </p:cNvSpPr>
          <p:nvPr>
            <p:ph type="body" sz="quarter" idx="16"/>
          </p:nvPr>
        </p:nvSpPr>
        <p:spPr>
          <a:xfrm>
            <a:off x="500405" y="677577"/>
            <a:ext cx="9867558" cy="332901"/>
          </a:xfrm>
        </p:spPr>
        <p:txBody>
          <a:bodyPr/>
          <a:lstStyle>
            <a:lvl1pPr marL="0" indent="0">
              <a:lnSpc>
                <a:spcPct val="95000"/>
              </a:lnSpc>
              <a:spcBef>
                <a:spcPts val="0"/>
              </a:spcBef>
              <a:buNone/>
              <a:defRPr sz="1800">
                <a:solidFill>
                  <a:schemeClr val="accent3"/>
                </a:solidFill>
              </a:defRPr>
            </a:lvl1pPr>
          </a:lstStyle>
          <a:p>
            <a:pPr lvl="0"/>
            <a:r>
              <a:rPr lang="de-DE"/>
              <a:t>Mastertextformat bearbeiten</a:t>
            </a:r>
          </a:p>
        </p:txBody>
      </p:sp>
      <p:sp>
        <p:nvSpPr>
          <p:cNvPr id="12" name="Textplatzhalter 6">
            <a:extLst>
              <a:ext uri="{FF2B5EF4-FFF2-40B4-BE49-F238E27FC236}">
                <a16:creationId xmlns:a16="http://schemas.microsoft.com/office/drawing/2014/main" id="{A5DEAF36-B708-449D-BF50-903D616031A9}"/>
              </a:ext>
            </a:extLst>
          </p:cNvPr>
          <p:cNvSpPr>
            <a:spLocks noGrp="1"/>
          </p:cNvSpPr>
          <p:nvPr>
            <p:ph type="body" sz="quarter" idx="17" hasCustomPrompt="1"/>
          </p:nvPr>
        </p:nvSpPr>
        <p:spPr>
          <a:xfrm>
            <a:off x="360362" y="1395720"/>
            <a:ext cx="10007601" cy="253172"/>
          </a:xfrm>
        </p:spPr>
        <p:txBody>
          <a:bodyPr/>
          <a:lstStyle>
            <a:lvl1pPr marL="0" indent="0">
              <a:spcBef>
                <a:spcPts val="0"/>
              </a:spcBef>
              <a:buNone/>
              <a:defRPr b="1">
                <a:solidFill>
                  <a:schemeClr val="accent1"/>
                </a:solidFill>
              </a:defRPr>
            </a:lvl1pPr>
          </a:lstStyle>
          <a:p>
            <a:pPr lvl="0"/>
            <a:r>
              <a:rPr lang="de-DE" dirty="0"/>
              <a:t>Diagrammtitel</a:t>
            </a:r>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p>
        </p:txBody>
      </p:sp>
    </p:spTree>
    <p:extLst>
      <p:ext uri="{BB962C8B-B14F-4D97-AF65-F5344CB8AC3E}">
        <p14:creationId xmlns:p14="http://schemas.microsoft.com/office/powerpoint/2010/main" val="2512399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Diagramm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77AF68C-A8FE-4CA0-B00A-4D2A18317467}"/>
              </a:ext>
            </a:extLst>
          </p:cNvPr>
          <p:cNvSpPr>
            <a:spLocks noGrp="1"/>
          </p:cNvSpPr>
          <p:nvPr>
            <p:ph type="dt" sz="half" idx="10"/>
          </p:nvPr>
        </p:nvSpPr>
        <p:spPr bwMode="gray"/>
        <p:txBody>
          <a:bodyPr/>
          <a:lstStyle/>
          <a:p>
            <a:fld id="{D30A4FE6-771F-4A07-B436-BBA5F671381D}" type="datetime4">
              <a:rPr lang="de-DE" smtClean="0"/>
              <a:t>10. Mai 2022</a:t>
            </a:fld>
            <a:endParaRPr lang="de-DE"/>
          </a:p>
        </p:txBody>
      </p:sp>
      <p:sp>
        <p:nvSpPr>
          <p:cNvPr id="4" name="Fußzeilenplatzhalter 3">
            <a:extLst>
              <a:ext uri="{FF2B5EF4-FFF2-40B4-BE49-F238E27FC236}">
                <a16:creationId xmlns:a16="http://schemas.microsoft.com/office/drawing/2014/main" id="{40C4B5CD-8DB6-4173-841A-21EE4A7ED3B9}"/>
              </a:ext>
            </a:extLst>
          </p:cNvPr>
          <p:cNvSpPr>
            <a:spLocks noGrp="1"/>
          </p:cNvSpPr>
          <p:nvPr>
            <p:ph type="ftr" sz="quarter" idx="11"/>
          </p:nvPr>
        </p:nvSpPr>
        <p:spPr bwMode="gray"/>
        <p:txBody>
          <a:bodyPr/>
          <a:lstStyle/>
          <a:p>
            <a:r>
              <a:rPr lang="de-DE"/>
              <a:t>Titel der Präsentation / Ort, XX Monat Jahr (Eingabe über "Einfügen &gt; Kopf- und Fußzeile")</a:t>
            </a:r>
          </a:p>
        </p:txBody>
      </p:sp>
      <p:sp>
        <p:nvSpPr>
          <p:cNvPr id="5" name="Foliennummernplatzhalter 4">
            <a:extLst>
              <a:ext uri="{FF2B5EF4-FFF2-40B4-BE49-F238E27FC236}">
                <a16:creationId xmlns:a16="http://schemas.microsoft.com/office/drawing/2014/main" id="{50ABE512-3B53-471A-BB65-D61BFF9A951D}"/>
              </a:ext>
            </a:extLst>
          </p:cNvPr>
          <p:cNvSpPr>
            <a:spLocks noGrp="1"/>
          </p:cNvSpPr>
          <p:nvPr>
            <p:ph type="sldNum" sz="quarter" idx="12"/>
          </p:nvPr>
        </p:nvSpPr>
        <p:spPr bwMode="gray"/>
        <p:txBody>
          <a:bodyPr/>
          <a:lstStyle/>
          <a:p>
            <a:fld id="{5678FFC5-4430-43BC-9807-D0C6EB405569}" type="slidenum">
              <a:rPr lang="de-DE" smtClean="0"/>
              <a:t>‹Nr.›</a:t>
            </a:fld>
            <a:endParaRPr lang="de-DE"/>
          </a:p>
        </p:txBody>
      </p:sp>
      <p:sp>
        <p:nvSpPr>
          <p:cNvPr id="9" name="Diagrammplatzhalter 8">
            <a:extLst>
              <a:ext uri="{FF2B5EF4-FFF2-40B4-BE49-F238E27FC236}">
                <a16:creationId xmlns:a16="http://schemas.microsoft.com/office/drawing/2014/main" id="{115567A0-B703-407E-B054-5AB21564A2F6}"/>
              </a:ext>
            </a:extLst>
          </p:cNvPr>
          <p:cNvSpPr>
            <a:spLocks noGrp="1"/>
          </p:cNvSpPr>
          <p:nvPr>
            <p:ph type="chart" sz="quarter" idx="15"/>
          </p:nvPr>
        </p:nvSpPr>
        <p:spPr bwMode="gray">
          <a:xfrm>
            <a:off x="360362" y="1648892"/>
            <a:ext cx="4895851" cy="3716907"/>
          </a:xfrm>
        </p:spPr>
        <p:txBody>
          <a:bodyPr anchor="ctr"/>
          <a:lstStyle>
            <a:lvl1pPr marL="0" indent="0" algn="ctr">
              <a:buNone/>
              <a:defRPr/>
            </a:lvl1pPr>
          </a:lstStyle>
          <a:p>
            <a:r>
              <a:rPr lang="de-DE"/>
              <a:t>Diagramm durch Klicken auf Symbol hinzufügen</a:t>
            </a:r>
            <a:endParaRPr lang="de-DE" dirty="0"/>
          </a:p>
        </p:txBody>
      </p:sp>
      <p:sp>
        <p:nvSpPr>
          <p:cNvPr id="10" name="Diagrammplatzhalter 8">
            <a:extLst>
              <a:ext uri="{FF2B5EF4-FFF2-40B4-BE49-F238E27FC236}">
                <a16:creationId xmlns:a16="http://schemas.microsoft.com/office/drawing/2014/main" id="{5ADB3075-37BC-4DE7-8F88-AA8B185EB080}"/>
              </a:ext>
            </a:extLst>
          </p:cNvPr>
          <p:cNvSpPr>
            <a:spLocks noGrp="1"/>
          </p:cNvSpPr>
          <p:nvPr>
            <p:ph type="chart" sz="quarter" idx="17"/>
          </p:nvPr>
        </p:nvSpPr>
        <p:spPr bwMode="gray">
          <a:xfrm>
            <a:off x="5472113" y="1648892"/>
            <a:ext cx="4895850" cy="3716907"/>
          </a:xfrm>
        </p:spPr>
        <p:txBody>
          <a:bodyPr anchor="ctr"/>
          <a:lstStyle>
            <a:lvl1pPr marL="0" indent="0" algn="ctr">
              <a:buNone/>
              <a:defRPr/>
            </a:lvl1pPr>
          </a:lstStyle>
          <a:p>
            <a:r>
              <a:rPr lang="de-DE"/>
              <a:t>Diagramm durch Klicken auf Symbol hinzufügen</a:t>
            </a:r>
            <a:endParaRPr lang="de-DE" dirty="0"/>
          </a:p>
        </p:txBody>
      </p:sp>
      <p:sp>
        <p:nvSpPr>
          <p:cNvPr id="14" name="Textplatzhalter 8">
            <a:extLst>
              <a:ext uri="{FF2B5EF4-FFF2-40B4-BE49-F238E27FC236}">
                <a16:creationId xmlns:a16="http://schemas.microsoft.com/office/drawing/2014/main" id="{1EA0F3E1-D742-4DA0-B74B-A037A9673EBB}"/>
              </a:ext>
            </a:extLst>
          </p:cNvPr>
          <p:cNvSpPr>
            <a:spLocks noGrp="1"/>
          </p:cNvSpPr>
          <p:nvPr>
            <p:ph type="body" sz="quarter" idx="13" hasCustomPrompt="1"/>
          </p:nvPr>
        </p:nvSpPr>
        <p:spPr>
          <a:xfrm>
            <a:off x="360363" y="5409209"/>
            <a:ext cx="10007599" cy="149591"/>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1" name="Textplatzhalter 8">
            <a:extLst>
              <a:ext uri="{FF2B5EF4-FFF2-40B4-BE49-F238E27FC236}">
                <a16:creationId xmlns:a16="http://schemas.microsoft.com/office/drawing/2014/main" id="{8556C389-B714-47EE-9D21-BE82CC21CF99}"/>
              </a:ext>
            </a:extLst>
          </p:cNvPr>
          <p:cNvSpPr>
            <a:spLocks noGrp="1"/>
          </p:cNvSpPr>
          <p:nvPr>
            <p:ph type="body" sz="quarter" idx="18"/>
          </p:nvPr>
        </p:nvSpPr>
        <p:spPr>
          <a:xfrm>
            <a:off x="500405" y="677577"/>
            <a:ext cx="9867558" cy="332901"/>
          </a:xfrm>
        </p:spPr>
        <p:txBody>
          <a:bodyPr/>
          <a:lstStyle>
            <a:lvl1pPr marL="0" indent="0">
              <a:lnSpc>
                <a:spcPct val="95000"/>
              </a:lnSpc>
              <a:spcBef>
                <a:spcPts val="0"/>
              </a:spcBef>
              <a:buNone/>
              <a:defRPr sz="1800">
                <a:solidFill>
                  <a:schemeClr val="accent3"/>
                </a:solidFill>
              </a:defRPr>
            </a:lvl1pPr>
          </a:lstStyle>
          <a:p>
            <a:pPr lvl="0"/>
            <a:r>
              <a:rPr lang="de-DE"/>
              <a:t>Mastertextformat bearbeiten</a:t>
            </a:r>
          </a:p>
        </p:txBody>
      </p:sp>
      <p:sp>
        <p:nvSpPr>
          <p:cNvPr id="12" name="Textplatzhalter 6">
            <a:extLst>
              <a:ext uri="{FF2B5EF4-FFF2-40B4-BE49-F238E27FC236}">
                <a16:creationId xmlns:a16="http://schemas.microsoft.com/office/drawing/2014/main" id="{68B61E78-AF51-4675-BACD-74BC50875F0F}"/>
              </a:ext>
            </a:extLst>
          </p:cNvPr>
          <p:cNvSpPr>
            <a:spLocks noGrp="1"/>
          </p:cNvSpPr>
          <p:nvPr>
            <p:ph type="body" sz="quarter" idx="19" hasCustomPrompt="1"/>
          </p:nvPr>
        </p:nvSpPr>
        <p:spPr>
          <a:xfrm>
            <a:off x="360362" y="1395720"/>
            <a:ext cx="4895851" cy="253172"/>
          </a:xfrm>
        </p:spPr>
        <p:txBody>
          <a:bodyPr/>
          <a:lstStyle>
            <a:lvl1pPr marL="0" indent="0">
              <a:spcBef>
                <a:spcPts val="0"/>
              </a:spcBef>
              <a:buNone/>
              <a:defRPr b="1">
                <a:solidFill>
                  <a:schemeClr val="accent1"/>
                </a:solidFill>
              </a:defRPr>
            </a:lvl1pPr>
          </a:lstStyle>
          <a:p>
            <a:pPr lvl="0"/>
            <a:r>
              <a:rPr lang="de-DE" dirty="0"/>
              <a:t>Diagrammtitel</a:t>
            </a:r>
          </a:p>
        </p:txBody>
      </p:sp>
      <p:sp>
        <p:nvSpPr>
          <p:cNvPr id="13" name="Textplatzhalter 6">
            <a:extLst>
              <a:ext uri="{FF2B5EF4-FFF2-40B4-BE49-F238E27FC236}">
                <a16:creationId xmlns:a16="http://schemas.microsoft.com/office/drawing/2014/main" id="{D9AED4B9-F4C2-48D8-A92C-2F82B5C38BC8}"/>
              </a:ext>
            </a:extLst>
          </p:cNvPr>
          <p:cNvSpPr>
            <a:spLocks noGrp="1"/>
          </p:cNvSpPr>
          <p:nvPr>
            <p:ph type="body" sz="quarter" idx="20" hasCustomPrompt="1"/>
          </p:nvPr>
        </p:nvSpPr>
        <p:spPr>
          <a:xfrm>
            <a:off x="5472113" y="1395720"/>
            <a:ext cx="4895850" cy="253172"/>
          </a:xfrm>
        </p:spPr>
        <p:txBody>
          <a:bodyPr/>
          <a:lstStyle>
            <a:lvl1pPr marL="0" indent="0">
              <a:spcBef>
                <a:spcPts val="0"/>
              </a:spcBef>
              <a:buNone/>
              <a:defRPr b="1">
                <a:solidFill>
                  <a:schemeClr val="accent1"/>
                </a:solidFill>
              </a:defRPr>
            </a:lvl1pPr>
          </a:lstStyle>
          <a:p>
            <a:pPr lvl="0"/>
            <a:r>
              <a:rPr lang="de-DE" dirty="0"/>
              <a:t>Diagrammtitel</a:t>
            </a:r>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p>
        </p:txBody>
      </p:sp>
    </p:spTree>
    <p:extLst>
      <p:ext uri="{BB962C8B-B14F-4D97-AF65-F5344CB8AC3E}">
        <p14:creationId xmlns:p14="http://schemas.microsoft.com/office/powerpoint/2010/main" val="795419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Diagramm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77AF68C-A8FE-4CA0-B00A-4D2A18317467}"/>
              </a:ext>
            </a:extLst>
          </p:cNvPr>
          <p:cNvSpPr>
            <a:spLocks noGrp="1"/>
          </p:cNvSpPr>
          <p:nvPr>
            <p:ph type="dt" sz="half" idx="10"/>
          </p:nvPr>
        </p:nvSpPr>
        <p:spPr bwMode="gray"/>
        <p:txBody>
          <a:bodyPr/>
          <a:lstStyle/>
          <a:p>
            <a:fld id="{85D8DF8A-C27B-4BE7-8615-2D3AAC83E350}" type="datetime4">
              <a:rPr lang="de-DE" smtClean="0"/>
              <a:t>10. Mai 2022</a:t>
            </a:fld>
            <a:endParaRPr lang="de-DE"/>
          </a:p>
        </p:txBody>
      </p:sp>
      <p:sp>
        <p:nvSpPr>
          <p:cNvPr id="4" name="Fußzeilenplatzhalter 3">
            <a:extLst>
              <a:ext uri="{FF2B5EF4-FFF2-40B4-BE49-F238E27FC236}">
                <a16:creationId xmlns:a16="http://schemas.microsoft.com/office/drawing/2014/main" id="{40C4B5CD-8DB6-4173-841A-21EE4A7ED3B9}"/>
              </a:ext>
            </a:extLst>
          </p:cNvPr>
          <p:cNvSpPr>
            <a:spLocks noGrp="1"/>
          </p:cNvSpPr>
          <p:nvPr>
            <p:ph type="ftr" sz="quarter" idx="11"/>
          </p:nvPr>
        </p:nvSpPr>
        <p:spPr bwMode="gray"/>
        <p:txBody>
          <a:bodyPr/>
          <a:lstStyle/>
          <a:p>
            <a:r>
              <a:rPr lang="de-DE"/>
              <a:t>Titel der Präsentation / Ort, XX Monat Jahr (Eingabe über "Einfügen &gt; Kopf- und Fußzeile")</a:t>
            </a:r>
          </a:p>
        </p:txBody>
      </p:sp>
      <p:sp>
        <p:nvSpPr>
          <p:cNvPr id="5" name="Foliennummernplatzhalter 4">
            <a:extLst>
              <a:ext uri="{FF2B5EF4-FFF2-40B4-BE49-F238E27FC236}">
                <a16:creationId xmlns:a16="http://schemas.microsoft.com/office/drawing/2014/main" id="{50ABE512-3B53-471A-BB65-D61BFF9A951D}"/>
              </a:ext>
            </a:extLst>
          </p:cNvPr>
          <p:cNvSpPr>
            <a:spLocks noGrp="1"/>
          </p:cNvSpPr>
          <p:nvPr>
            <p:ph type="sldNum" sz="quarter" idx="12"/>
          </p:nvPr>
        </p:nvSpPr>
        <p:spPr bwMode="gray"/>
        <p:txBody>
          <a:bodyPr/>
          <a:lstStyle/>
          <a:p>
            <a:fld id="{5678FFC5-4430-43BC-9807-D0C6EB405569}" type="slidenum">
              <a:rPr lang="de-DE" smtClean="0"/>
              <a:t>‹Nr.›</a:t>
            </a:fld>
            <a:endParaRPr lang="de-DE"/>
          </a:p>
        </p:txBody>
      </p:sp>
      <p:sp>
        <p:nvSpPr>
          <p:cNvPr id="9" name="Diagrammplatzhalter 8">
            <a:extLst>
              <a:ext uri="{FF2B5EF4-FFF2-40B4-BE49-F238E27FC236}">
                <a16:creationId xmlns:a16="http://schemas.microsoft.com/office/drawing/2014/main" id="{115567A0-B703-407E-B054-5AB21564A2F6}"/>
              </a:ext>
            </a:extLst>
          </p:cNvPr>
          <p:cNvSpPr>
            <a:spLocks noGrp="1"/>
          </p:cNvSpPr>
          <p:nvPr>
            <p:ph type="chart" sz="quarter" idx="15"/>
          </p:nvPr>
        </p:nvSpPr>
        <p:spPr bwMode="gray">
          <a:xfrm>
            <a:off x="360362" y="1648892"/>
            <a:ext cx="4895851" cy="1682620"/>
          </a:xfrm>
        </p:spPr>
        <p:txBody>
          <a:bodyPr anchor="ctr"/>
          <a:lstStyle>
            <a:lvl1pPr marL="0" indent="0" algn="ctr">
              <a:buNone/>
              <a:defRPr/>
            </a:lvl1pPr>
          </a:lstStyle>
          <a:p>
            <a:r>
              <a:rPr lang="de-DE"/>
              <a:t>Diagramm durch Klicken auf Symbol hinzufügen</a:t>
            </a:r>
            <a:endParaRPr lang="de-DE" dirty="0"/>
          </a:p>
        </p:txBody>
      </p:sp>
      <p:sp>
        <p:nvSpPr>
          <p:cNvPr id="10" name="Diagrammplatzhalter 8">
            <a:extLst>
              <a:ext uri="{FF2B5EF4-FFF2-40B4-BE49-F238E27FC236}">
                <a16:creationId xmlns:a16="http://schemas.microsoft.com/office/drawing/2014/main" id="{5ADB3075-37BC-4DE7-8F88-AA8B185EB080}"/>
              </a:ext>
            </a:extLst>
          </p:cNvPr>
          <p:cNvSpPr>
            <a:spLocks noGrp="1"/>
          </p:cNvSpPr>
          <p:nvPr>
            <p:ph type="chart" sz="quarter" idx="17"/>
          </p:nvPr>
        </p:nvSpPr>
        <p:spPr bwMode="gray">
          <a:xfrm>
            <a:off x="5472113" y="1648892"/>
            <a:ext cx="4895850" cy="1682620"/>
          </a:xfrm>
        </p:spPr>
        <p:txBody>
          <a:bodyPr anchor="ctr"/>
          <a:lstStyle>
            <a:lvl1pPr marL="0" indent="0" algn="ctr">
              <a:buNone/>
              <a:defRPr/>
            </a:lvl1pPr>
          </a:lstStyle>
          <a:p>
            <a:r>
              <a:rPr lang="de-DE"/>
              <a:t>Diagramm durch Klicken auf Symbol hinzufügen</a:t>
            </a:r>
            <a:endParaRPr lang="de-DE" dirty="0"/>
          </a:p>
        </p:txBody>
      </p:sp>
      <p:sp>
        <p:nvSpPr>
          <p:cNvPr id="17" name="Diagrammplatzhalter 8">
            <a:extLst>
              <a:ext uri="{FF2B5EF4-FFF2-40B4-BE49-F238E27FC236}">
                <a16:creationId xmlns:a16="http://schemas.microsoft.com/office/drawing/2014/main" id="{E6EBF416-55D6-4AA1-A000-4EA1500328C5}"/>
              </a:ext>
            </a:extLst>
          </p:cNvPr>
          <p:cNvSpPr>
            <a:spLocks noGrp="1"/>
          </p:cNvSpPr>
          <p:nvPr>
            <p:ph type="chart" sz="quarter" idx="19"/>
          </p:nvPr>
        </p:nvSpPr>
        <p:spPr bwMode="gray">
          <a:xfrm>
            <a:off x="360362" y="3666260"/>
            <a:ext cx="4895851" cy="1699540"/>
          </a:xfrm>
        </p:spPr>
        <p:txBody>
          <a:bodyPr anchor="ctr"/>
          <a:lstStyle>
            <a:lvl1pPr marL="0" indent="0" algn="ctr">
              <a:buNone/>
              <a:defRPr/>
            </a:lvl1pPr>
          </a:lstStyle>
          <a:p>
            <a:r>
              <a:rPr lang="de-DE"/>
              <a:t>Diagramm durch Klicken auf Symbol hinzufügen</a:t>
            </a:r>
            <a:endParaRPr lang="de-DE" dirty="0"/>
          </a:p>
        </p:txBody>
      </p:sp>
      <p:sp>
        <p:nvSpPr>
          <p:cNvPr id="19" name="Diagrammplatzhalter 8">
            <a:extLst>
              <a:ext uri="{FF2B5EF4-FFF2-40B4-BE49-F238E27FC236}">
                <a16:creationId xmlns:a16="http://schemas.microsoft.com/office/drawing/2014/main" id="{2D9E13FC-C3BE-4880-95FF-E8F557742CCD}"/>
              </a:ext>
            </a:extLst>
          </p:cNvPr>
          <p:cNvSpPr>
            <a:spLocks noGrp="1"/>
          </p:cNvSpPr>
          <p:nvPr>
            <p:ph type="chart" sz="quarter" idx="21"/>
          </p:nvPr>
        </p:nvSpPr>
        <p:spPr bwMode="gray">
          <a:xfrm>
            <a:off x="5472113" y="3666260"/>
            <a:ext cx="4895850" cy="1699540"/>
          </a:xfrm>
        </p:spPr>
        <p:txBody>
          <a:bodyPr anchor="ctr"/>
          <a:lstStyle>
            <a:lvl1pPr marL="0" indent="0" algn="ctr">
              <a:buNone/>
              <a:defRPr/>
            </a:lvl1pPr>
          </a:lstStyle>
          <a:p>
            <a:r>
              <a:rPr lang="de-DE"/>
              <a:t>Diagramm durch Klicken auf Symbol hinzufügen</a:t>
            </a:r>
            <a:endParaRPr lang="de-DE" dirty="0"/>
          </a:p>
        </p:txBody>
      </p:sp>
      <p:sp>
        <p:nvSpPr>
          <p:cNvPr id="21" name="Textplatzhalter 8">
            <a:extLst>
              <a:ext uri="{FF2B5EF4-FFF2-40B4-BE49-F238E27FC236}">
                <a16:creationId xmlns:a16="http://schemas.microsoft.com/office/drawing/2014/main" id="{049BA0BF-C18F-4DB1-B409-7AA3355CE0BC}"/>
              </a:ext>
            </a:extLst>
          </p:cNvPr>
          <p:cNvSpPr>
            <a:spLocks noGrp="1"/>
          </p:cNvSpPr>
          <p:nvPr>
            <p:ph type="body" sz="quarter" idx="13" hasCustomPrompt="1"/>
          </p:nvPr>
        </p:nvSpPr>
        <p:spPr>
          <a:xfrm>
            <a:off x="360363" y="5409209"/>
            <a:ext cx="10007599" cy="149591"/>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5" name="Textplatzhalter 8">
            <a:extLst>
              <a:ext uri="{FF2B5EF4-FFF2-40B4-BE49-F238E27FC236}">
                <a16:creationId xmlns:a16="http://schemas.microsoft.com/office/drawing/2014/main" id="{CD6655E5-0992-40D0-8FA0-9157664AC066}"/>
              </a:ext>
            </a:extLst>
          </p:cNvPr>
          <p:cNvSpPr>
            <a:spLocks noGrp="1"/>
          </p:cNvSpPr>
          <p:nvPr>
            <p:ph type="body" sz="quarter" idx="22"/>
          </p:nvPr>
        </p:nvSpPr>
        <p:spPr>
          <a:xfrm>
            <a:off x="500405" y="677577"/>
            <a:ext cx="9867558" cy="332901"/>
          </a:xfrm>
        </p:spPr>
        <p:txBody>
          <a:bodyPr/>
          <a:lstStyle>
            <a:lvl1pPr marL="0" indent="0">
              <a:lnSpc>
                <a:spcPct val="95000"/>
              </a:lnSpc>
              <a:spcBef>
                <a:spcPts val="0"/>
              </a:spcBef>
              <a:buNone/>
              <a:defRPr sz="1800">
                <a:solidFill>
                  <a:schemeClr val="accent3"/>
                </a:solidFill>
              </a:defRPr>
            </a:lvl1pPr>
          </a:lstStyle>
          <a:p>
            <a:pPr lvl="0"/>
            <a:r>
              <a:rPr lang="de-DE"/>
              <a:t>Mastertextformat bearbeiten</a:t>
            </a:r>
          </a:p>
        </p:txBody>
      </p:sp>
      <p:sp>
        <p:nvSpPr>
          <p:cNvPr id="12" name="Textplatzhalter 6">
            <a:extLst>
              <a:ext uri="{FF2B5EF4-FFF2-40B4-BE49-F238E27FC236}">
                <a16:creationId xmlns:a16="http://schemas.microsoft.com/office/drawing/2014/main" id="{ECDAC40F-D27B-49C7-98F7-75AAB5B8872D}"/>
              </a:ext>
            </a:extLst>
          </p:cNvPr>
          <p:cNvSpPr>
            <a:spLocks noGrp="1"/>
          </p:cNvSpPr>
          <p:nvPr>
            <p:ph type="body" sz="quarter" idx="23" hasCustomPrompt="1"/>
          </p:nvPr>
        </p:nvSpPr>
        <p:spPr>
          <a:xfrm>
            <a:off x="360362" y="1395720"/>
            <a:ext cx="4895851" cy="253172"/>
          </a:xfrm>
        </p:spPr>
        <p:txBody>
          <a:bodyPr/>
          <a:lstStyle>
            <a:lvl1pPr marL="0" indent="0">
              <a:spcBef>
                <a:spcPts val="0"/>
              </a:spcBef>
              <a:buNone/>
              <a:defRPr b="1">
                <a:solidFill>
                  <a:schemeClr val="accent1"/>
                </a:solidFill>
              </a:defRPr>
            </a:lvl1pPr>
          </a:lstStyle>
          <a:p>
            <a:pPr lvl="0"/>
            <a:r>
              <a:rPr lang="de-DE" dirty="0"/>
              <a:t>Diagrammtitel</a:t>
            </a:r>
          </a:p>
        </p:txBody>
      </p:sp>
      <p:sp>
        <p:nvSpPr>
          <p:cNvPr id="13" name="Textplatzhalter 6">
            <a:extLst>
              <a:ext uri="{FF2B5EF4-FFF2-40B4-BE49-F238E27FC236}">
                <a16:creationId xmlns:a16="http://schemas.microsoft.com/office/drawing/2014/main" id="{2C277437-7B64-4A17-B527-9BA8E9CDD6C2}"/>
              </a:ext>
            </a:extLst>
          </p:cNvPr>
          <p:cNvSpPr>
            <a:spLocks noGrp="1"/>
          </p:cNvSpPr>
          <p:nvPr>
            <p:ph type="body" sz="quarter" idx="18" hasCustomPrompt="1"/>
          </p:nvPr>
        </p:nvSpPr>
        <p:spPr>
          <a:xfrm>
            <a:off x="5472113" y="1395720"/>
            <a:ext cx="4895850" cy="253172"/>
          </a:xfrm>
        </p:spPr>
        <p:txBody>
          <a:bodyPr/>
          <a:lstStyle>
            <a:lvl1pPr marL="0" indent="0">
              <a:spcBef>
                <a:spcPts val="0"/>
              </a:spcBef>
              <a:buNone/>
              <a:defRPr b="1">
                <a:solidFill>
                  <a:schemeClr val="accent1"/>
                </a:solidFill>
              </a:defRPr>
            </a:lvl1pPr>
          </a:lstStyle>
          <a:p>
            <a:pPr lvl="0"/>
            <a:r>
              <a:rPr lang="de-DE" dirty="0"/>
              <a:t>Diagrammtitel</a:t>
            </a:r>
          </a:p>
        </p:txBody>
      </p:sp>
      <p:sp>
        <p:nvSpPr>
          <p:cNvPr id="14" name="Textplatzhalter 6">
            <a:extLst>
              <a:ext uri="{FF2B5EF4-FFF2-40B4-BE49-F238E27FC236}">
                <a16:creationId xmlns:a16="http://schemas.microsoft.com/office/drawing/2014/main" id="{402B411A-C88C-430C-A64D-2CC4DCC73750}"/>
              </a:ext>
            </a:extLst>
          </p:cNvPr>
          <p:cNvSpPr>
            <a:spLocks noGrp="1"/>
          </p:cNvSpPr>
          <p:nvPr>
            <p:ph type="body" sz="quarter" idx="24" hasCustomPrompt="1"/>
          </p:nvPr>
        </p:nvSpPr>
        <p:spPr>
          <a:xfrm>
            <a:off x="360362" y="3413088"/>
            <a:ext cx="4895851" cy="253172"/>
          </a:xfrm>
        </p:spPr>
        <p:txBody>
          <a:bodyPr/>
          <a:lstStyle>
            <a:lvl1pPr marL="0" indent="0">
              <a:spcBef>
                <a:spcPts val="0"/>
              </a:spcBef>
              <a:buNone/>
              <a:defRPr b="1">
                <a:solidFill>
                  <a:schemeClr val="accent1"/>
                </a:solidFill>
              </a:defRPr>
            </a:lvl1pPr>
          </a:lstStyle>
          <a:p>
            <a:pPr lvl="0"/>
            <a:r>
              <a:rPr lang="de-DE" dirty="0"/>
              <a:t>Diagrammtitel</a:t>
            </a:r>
          </a:p>
        </p:txBody>
      </p:sp>
      <p:sp>
        <p:nvSpPr>
          <p:cNvPr id="16" name="Textplatzhalter 6">
            <a:extLst>
              <a:ext uri="{FF2B5EF4-FFF2-40B4-BE49-F238E27FC236}">
                <a16:creationId xmlns:a16="http://schemas.microsoft.com/office/drawing/2014/main" id="{D2237C74-3717-4FC6-BB89-754621C3D4D5}"/>
              </a:ext>
            </a:extLst>
          </p:cNvPr>
          <p:cNvSpPr>
            <a:spLocks noGrp="1"/>
          </p:cNvSpPr>
          <p:nvPr>
            <p:ph type="body" sz="quarter" idx="25" hasCustomPrompt="1"/>
          </p:nvPr>
        </p:nvSpPr>
        <p:spPr>
          <a:xfrm>
            <a:off x="5472113" y="3413088"/>
            <a:ext cx="4895850" cy="253172"/>
          </a:xfrm>
        </p:spPr>
        <p:txBody>
          <a:bodyPr/>
          <a:lstStyle>
            <a:lvl1pPr marL="0" indent="0">
              <a:spcBef>
                <a:spcPts val="0"/>
              </a:spcBef>
              <a:buNone/>
              <a:defRPr b="1">
                <a:solidFill>
                  <a:schemeClr val="accent1"/>
                </a:solidFill>
              </a:defRPr>
            </a:lvl1pPr>
          </a:lstStyle>
          <a:p>
            <a:pPr lvl="0"/>
            <a:r>
              <a:rPr lang="de-DE" dirty="0"/>
              <a:t>Diagrammtitel</a:t>
            </a:r>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p>
        </p:txBody>
      </p:sp>
    </p:spTree>
    <p:extLst>
      <p:ext uri="{BB962C8B-B14F-4D97-AF65-F5344CB8AC3E}">
        <p14:creationId xmlns:p14="http://schemas.microsoft.com/office/powerpoint/2010/main" val="114103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Textfelder">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77AF68C-A8FE-4CA0-B00A-4D2A18317467}"/>
              </a:ext>
            </a:extLst>
          </p:cNvPr>
          <p:cNvSpPr>
            <a:spLocks noGrp="1"/>
          </p:cNvSpPr>
          <p:nvPr>
            <p:ph type="dt" sz="half" idx="10"/>
          </p:nvPr>
        </p:nvSpPr>
        <p:spPr bwMode="gray"/>
        <p:txBody>
          <a:bodyPr/>
          <a:lstStyle/>
          <a:p>
            <a:fld id="{C2C0ECAB-9D32-4380-8004-E4E9545D2E27}" type="datetime4">
              <a:rPr lang="de-DE" smtClean="0"/>
              <a:t>10. Mai 2022</a:t>
            </a:fld>
            <a:endParaRPr lang="de-DE"/>
          </a:p>
        </p:txBody>
      </p:sp>
      <p:sp>
        <p:nvSpPr>
          <p:cNvPr id="4" name="Fußzeilenplatzhalter 3">
            <a:extLst>
              <a:ext uri="{FF2B5EF4-FFF2-40B4-BE49-F238E27FC236}">
                <a16:creationId xmlns:a16="http://schemas.microsoft.com/office/drawing/2014/main" id="{40C4B5CD-8DB6-4173-841A-21EE4A7ED3B9}"/>
              </a:ext>
            </a:extLst>
          </p:cNvPr>
          <p:cNvSpPr>
            <a:spLocks noGrp="1"/>
          </p:cNvSpPr>
          <p:nvPr>
            <p:ph type="ftr" sz="quarter" idx="11"/>
          </p:nvPr>
        </p:nvSpPr>
        <p:spPr bwMode="gray"/>
        <p:txBody>
          <a:bodyPr/>
          <a:lstStyle/>
          <a:p>
            <a:r>
              <a:rPr lang="de-DE"/>
              <a:t>Titel der Präsentation / Ort, XX Monat Jahr (Eingabe über "Einfügen &gt; Kopf- und Fußzeile")</a:t>
            </a:r>
          </a:p>
        </p:txBody>
      </p:sp>
      <p:sp>
        <p:nvSpPr>
          <p:cNvPr id="5" name="Foliennummernplatzhalter 4">
            <a:extLst>
              <a:ext uri="{FF2B5EF4-FFF2-40B4-BE49-F238E27FC236}">
                <a16:creationId xmlns:a16="http://schemas.microsoft.com/office/drawing/2014/main" id="{50ABE512-3B53-471A-BB65-D61BFF9A951D}"/>
              </a:ext>
            </a:extLst>
          </p:cNvPr>
          <p:cNvSpPr>
            <a:spLocks noGrp="1"/>
          </p:cNvSpPr>
          <p:nvPr>
            <p:ph type="sldNum" sz="quarter" idx="12"/>
          </p:nvPr>
        </p:nvSpPr>
        <p:spPr bwMode="gray"/>
        <p:txBody>
          <a:bodyPr/>
          <a:lstStyle/>
          <a:p>
            <a:fld id="{5678FFC5-4430-43BC-9807-D0C6EB405569}" type="slidenum">
              <a:rPr lang="de-DE" smtClean="0"/>
              <a:t>‹Nr.›</a:t>
            </a:fld>
            <a:endParaRPr lang="de-DE"/>
          </a:p>
        </p:txBody>
      </p:sp>
      <p:sp>
        <p:nvSpPr>
          <p:cNvPr id="7" name="Textplatzhalter 11">
            <a:extLst>
              <a:ext uri="{FF2B5EF4-FFF2-40B4-BE49-F238E27FC236}">
                <a16:creationId xmlns:a16="http://schemas.microsoft.com/office/drawing/2014/main" id="{520DE74E-333F-41E6-8D5D-5639A192DA4C}"/>
              </a:ext>
            </a:extLst>
          </p:cNvPr>
          <p:cNvSpPr>
            <a:spLocks noGrp="1"/>
          </p:cNvSpPr>
          <p:nvPr>
            <p:ph type="body" sz="quarter" idx="14"/>
          </p:nvPr>
        </p:nvSpPr>
        <p:spPr bwMode="gray">
          <a:xfrm>
            <a:off x="360363" y="1433513"/>
            <a:ext cx="4895850" cy="367443"/>
          </a:xfrm>
          <a:solidFill>
            <a:schemeClr val="bg2"/>
          </a:solid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de-DE"/>
              <a:t>Mastertextformat bearbeiten</a:t>
            </a:r>
          </a:p>
        </p:txBody>
      </p:sp>
      <p:sp>
        <p:nvSpPr>
          <p:cNvPr id="15" name="Textplatzhalter 14">
            <a:extLst>
              <a:ext uri="{FF2B5EF4-FFF2-40B4-BE49-F238E27FC236}">
                <a16:creationId xmlns:a16="http://schemas.microsoft.com/office/drawing/2014/main" id="{2D2406FB-91BE-45AA-91F9-BA34B4824865}"/>
              </a:ext>
            </a:extLst>
          </p:cNvPr>
          <p:cNvSpPr>
            <a:spLocks noGrp="1"/>
          </p:cNvSpPr>
          <p:nvPr>
            <p:ph type="body" sz="quarter" idx="15"/>
          </p:nvPr>
        </p:nvSpPr>
        <p:spPr>
          <a:xfrm>
            <a:off x="360362" y="1849107"/>
            <a:ext cx="4895851" cy="3538157"/>
          </a:xfrm>
          <a:solidFill>
            <a:schemeClr val="tx2"/>
          </a:solidFill>
        </p:spPr>
        <p:txBody>
          <a:bodyPr lIns="108000" tIns="108000" rIns="108000" bIns="108000"/>
          <a:lstStyle/>
          <a:p>
            <a:pPr lvl="0"/>
            <a:r>
              <a:rPr lang="de-DE"/>
              <a:t>Mastertextformat bearbeiten</a:t>
            </a:r>
          </a:p>
        </p:txBody>
      </p:sp>
      <p:sp>
        <p:nvSpPr>
          <p:cNvPr id="16" name="Textplatzhalter 11">
            <a:extLst>
              <a:ext uri="{FF2B5EF4-FFF2-40B4-BE49-F238E27FC236}">
                <a16:creationId xmlns:a16="http://schemas.microsoft.com/office/drawing/2014/main" id="{05F97FFD-CFE9-4E99-A355-F82C52CC54B3}"/>
              </a:ext>
            </a:extLst>
          </p:cNvPr>
          <p:cNvSpPr>
            <a:spLocks noGrp="1"/>
          </p:cNvSpPr>
          <p:nvPr>
            <p:ph type="body" sz="quarter" idx="16"/>
          </p:nvPr>
        </p:nvSpPr>
        <p:spPr bwMode="gray">
          <a:xfrm>
            <a:off x="5472113" y="1433513"/>
            <a:ext cx="4895850" cy="367443"/>
          </a:xfrm>
          <a:solidFill>
            <a:schemeClr val="bg2"/>
          </a:solid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de-DE"/>
              <a:t>Mastertextformat bearbeiten</a:t>
            </a:r>
          </a:p>
        </p:txBody>
      </p:sp>
      <p:sp>
        <p:nvSpPr>
          <p:cNvPr id="17" name="Textplatzhalter 14">
            <a:extLst>
              <a:ext uri="{FF2B5EF4-FFF2-40B4-BE49-F238E27FC236}">
                <a16:creationId xmlns:a16="http://schemas.microsoft.com/office/drawing/2014/main" id="{5A89EDB8-5D89-415B-A064-9F26CF03A014}"/>
              </a:ext>
            </a:extLst>
          </p:cNvPr>
          <p:cNvSpPr>
            <a:spLocks noGrp="1"/>
          </p:cNvSpPr>
          <p:nvPr>
            <p:ph type="body" sz="quarter" idx="17"/>
          </p:nvPr>
        </p:nvSpPr>
        <p:spPr>
          <a:xfrm>
            <a:off x="5472113" y="1849107"/>
            <a:ext cx="4895850" cy="3538157"/>
          </a:xfrm>
          <a:solidFill>
            <a:schemeClr val="tx2"/>
          </a:solidFill>
        </p:spPr>
        <p:txBody>
          <a:bodyPr lIns="108000" tIns="108000" rIns="108000" bIns="108000"/>
          <a:lstStyle/>
          <a:p>
            <a:pPr lvl="0"/>
            <a:r>
              <a:rPr lang="de-DE"/>
              <a:t>Mastertextformat bearbeiten</a:t>
            </a:r>
          </a:p>
        </p:txBody>
      </p:sp>
      <p:sp>
        <p:nvSpPr>
          <p:cNvPr id="18" name="Textplatzhalter 8">
            <a:extLst>
              <a:ext uri="{FF2B5EF4-FFF2-40B4-BE49-F238E27FC236}">
                <a16:creationId xmlns:a16="http://schemas.microsoft.com/office/drawing/2014/main" id="{0C295676-06C3-4B7D-A2E7-3C55DC277F43}"/>
              </a:ext>
            </a:extLst>
          </p:cNvPr>
          <p:cNvSpPr>
            <a:spLocks noGrp="1"/>
          </p:cNvSpPr>
          <p:nvPr>
            <p:ph type="body" sz="quarter" idx="13" hasCustomPrompt="1"/>
          </p:nvPr>
        </p:nvSpPr>
        <p:spPr>
          <a:xfrm>
            <a:off x="360363" y="5409209"/>
            <a:ext cx="10007599" cy="149591"/>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1" name="Textplatzhalter 8">
            <a:extLst>
              <a:ext uri="{FF2B5EF4-FFF2-40B4-BE49-F238E27FC236}">
                <a16:creationId xmlns:a16="http://schemas.microsoft.com/office/drawing/2014/main" id="{43DACF10-9353-4A29-AFA5-EA422CC98023}"/>
              </a:ext>
            </a:extLst>
          </p:cNvPr>
          <p:cNvSpPr>
            <a:spLocks noGrp="1"/>
          </p:cNvSpPr>
          <p:nvPr>
            <p:ph type="body" sz="quarter" idx="18"/>
          </p:nvPr>
        </p:nvSpPr>
        <p:spPr>
          <a:xfrm>
            <a:off x="500405" y="677577"/>
            <a:ext cx="9867558" cy="332901"/>
          </a:xfrm>
        </p:spPr>
        <p:txBody>
          <a:bodyPr/>
          <a:lstStyle>
            <a:lvl1pPr marL="0" indent="0">
              <a:lnSpc>
                <a:spcPct val="95000"/>
              </a:lnSpc>
              <a:spcBef>
                <a:spcPts val="0"/>
              </a:spcBef>
              <a:buNone/>
              <a:defRPr sz="1800">
                <a:solidFill>
                  <a:schemeClr val="accent3"/>
                </a:solidFill>
              </a:defRPr>
            </a:lvl1pPr>
          </a:lstStyle>
          <a:p>
            <a:pPr lvl="0"/>
            <a:r>
              <a:rPr lang="de-DE"/>
              <a:t>Mastertextformat bearbeiten</a:t>
            </a:r>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p>
        </p:txBody>
      </p:sp>
    </p:spTree>
    <p:extLst>
      <p:ext uri="{BB962C8B-B14F-4D97-AF65-F5344CB8AC3E}">
        <p14:creationId xmlns:p14="http://schemas.microsoft.com/office/powerpoint/2010/main" val="4129130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Textfelder">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77AF68C-A8FE-4CA0-B00A-4D2A18317467}"/>
              </a:ext>
            </a:extLst>
          </p:cNvPr>
          <p:cNvSpPr>
            <a:spLocks noGrp="1"/>
          </p:cNvSpPr>
          <p:nvPr>
            <p:ph type="dt" sz="half" idx="10"/>
          </p:nvPr>
        </p:nvSpPr>
        <p:spPr bwMode="gray"/>
        <p:txBody>
          <a:bodyPr/>
          <a:lstStyle/>
          <a:p>
            <a:fld id="{84DB86DC-E62E-431D-B87B-4C9A0EF83DA1}" type="datetime4">
              <a:rPr lang="de-DE" smtClean="0"/>
              <a:t>10. Mai 2022</a:t>
            </a:fld>
            <a:endParaRPr lang="de-DE"/>
          </a:p>
        </p:txBody>
      </p:sp>
      <p:sp>
        <p:nvSpPr>
          <p:cNvPr id="4" name="Fußzeilenplatzhalter 3">
            <a:extLst>
              <a:ext uri="{FF2B5EF4-FFF2-40B4-BE49-F238E27FC236}">
                <a16:creationId xmlns:a16="http://schemas.microsoft.com/office/drawing/2014/main" id="{40C4B5CD-8DB6-4173-841A-21EE4A7ED3B9}"/>
              </a:ext>
            </a:extLst>
          </p:cNvPr>
          <p:cNvSpPr>
            <a:spLocks noGrp="1"/>
          </p:cNvSpPr>
          <p:nvPr>
            <p:ph type="ftr" sz="quarter" idx="11"/>
          </p:nvPr>
        </p:nvSpPr>
        <p:spPr bwMode="gray"/>
        <p:txBody>
          <a:bodyPr/>
          <a:lstStyle/>
          <a:p>
            <a:r>
              <a:rPr lang="de-DE"/>
              <a:t>Titel der Präsentation / Ort, XX Monat Jahr (Eingabe über "Einfügen &gt; Kopf- und Fußzeile")</a:t>
            </a:r>
          </a:p>
        </p:txBody>
      </p:sp>
      <p:sp>
        <p:nvSpPr>
          <p:cNvPr id="5" name="Foliennummernplatzhalter 4">
            <a:extLst>
              <a:ext uri="{FF2B5EF4-FFF2-40B4-BE49-F238E27FC236}">
                <a16:creationId xmlns:a16="http://schemas.microsoft.com/office/drawing/2014/main" id="{50ABE512-3B53-471A-BB65-D61BFF9A951D}"/>
              </a:ext>
            </a:extLst>
          </p:cNvPr>
          <p:cNvSpPr>
            <a:spLocks noGrp="1"/>
          </p:cNvSpPr>
          <p:nvPr>
            <p:ph type="sldNum" sz="quarter" idx="12"/>
          </p:nvPr>
        </p:nvSpPr>
        <p:spPr bwMode="gray"/>
        <p:txBody>
          <a:bodyPr/>
          <a:lstStyle/>
          <a:p>
            <a:fld id="{5678FFC5-4430-43BC-9807-D0C6EB405569}" type="slidenum">
              <a:rPr lang="de-DE" smtClean="0"/>
              <a:t>‹Nr.›</a:t>
            </a:fld>
            <a:endParaRPr lang="de-DE"/>
          </a:p>
        </p:txBody>
      </p:sp>
      <p:sp>
        <p:nvSpPr>
          <p:cNvPr id="7" name="Textplatzhalter 11">
            <a:extLst>
              <a:ext uri="{FF2B5EF4-FFF2-40B4-BE49-F238E27FC236}">
                <a16:creationId xmlns:a16="http://schemas.microsoft.com/office/drawing/2014/main" id="{520DE74E-333F-41E6-8D5D-5639A192DA4C}"/>
              </a:ext>
            </a:extLst>
          </p:cNvPr>
          <p:cNvSpPr>
            <a:spLocks noGrp="1"/>
          </p:cNvSpPr>
          <p:nvPr>
            <p:ph type="body" sz="quarter" idx="14"/>
          </p:nvPr>
        </p:nvSpPr>
        <p:spPr bwMode="gray">
          <a:xfrm>
            <a:off x="360363" y="1433513"/>
            <a:ext cx="3203918" cy="367443"/>
          </a:xfrm>
          <a:solidFill>
            <a:schemeClr val="bg2"/>
          </a:solid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de-DE"/>
              <a:t>Mastertextformat bearbeiten</a:t>
            </a:r>
          </a:p>
        </p:txBody>
      </p:sp>
      <p:sp>
        <p:nvSpPr>
          <p:cNvPr id="15" name="Textplatzhalter 14">
            <a:extLst>
              <a:ext uri="{FF2B5EF4-FFF2-40B4-BE49-F238E27FC236}">
                <a16:creationId xmlns:a16="http://schemas.microsoft.com/office/drawing/2014/main" id="{2D2406FB-91BE-45AA-91F9-BA34B4824865}"/>
              </a:ext>
            </a:extLst>
          </p:cNvPr>
          <p:cNvSpPr>
            <a:spLocks noGrp="1"/>
          </p:cNvSpPr>
          <p:nvPr>
            <p:ph type="body" sz="quarter" idx="15"/>
          </p:nvPr>
        </p:nvSpPr>
        <p:spPr>
          <a:xfrm>
            <a:off x="360362" y="1849107"/>
            <a:ext cx="3203918" cy="3538157"/>
          </a:xfrm>
          <a:solidFill>
            <a:schemeClr val="tx2"/>
          </a:solidFill>
        </p:spPr>
        <p:txBody>
          <a:bodyPr lIns="108000" tIns="108000" rIns="108000" bIns="108000"/>
          <a:lstStyle/>
          <a:p>
            <a:pPr lvl="0"/>
            <a:r>
              <a:rPr lang="de-DE"/>
              <a:t>Mastertextformat bearbeiten</a:t>
            </a:r>
          </a:p>
        </p:txBody>
      </p:sp>
      <p:sp>
        <p:nvSpPr>
          <p:cNvPr id="16" name="Textplatzhalter 11">
            <a:extLst>
              <a:ext uri="{FF2B5EF4-FFF2-40B4-BE49-F238E27FC236}">
                <a16:creationId xmlns:a16="http://schemas.microsoft.com/office/drawing/2014/main" id="{05F97FFD-CFE9-4E99-A355-F82C52CC54B3}"/>
              </a:ext>
            </a:extLst>
          </p:cNvPr>
          <p:cNvSpPr>
            <a:spLocks noGrp="1"/>
          </p:cNvSpPr>
          <p:nvPr>
            <p:ph type="body" sz="quarter" idx="16"/>
          </p:nvPr>
        </p:nvSpPr>
        <p:spPr bwMode="gray">
          <a:xfrm>
            <a:off x="7164046" y="1433513"/>
            <a:ext cx="3203917" cy="367443"/>
          </a:xfrm>
          <a:solidFill>
            <a:schemeClr val="bg2"/>
          </a:solid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de-DE"/>
              <a:t>Mastertextformat bearbeiten</a:t>
            </a:r>
          </a:p>
        </p:txBody>
      </p:sp>
      <p:sp>
        <p:nvSpPr>
          <p:cNvPr id="17" name="Textplatzhalter 14">
            <a:extLst>
              <a:ext uri="{FF2B5EF4-FFF2-40B4-BE49-F238E27FC236}">
                <a16:creationId xmlns:a16="http://schemas.microsoft.com/office/drawing/2014/main" id="{5A89EDB8-5D89-415B-A064-9F26CF03A014}"/>
              </a:ext>
            </a:extLst>
          </p:cNvPr>
          <p:cNvSpPr>
            <a:spLocks noGrp="1"/>
          </p:cNvSpPr>
          <p:nvPr>
            <p:ph type="body" sz="quarter" idx="17"/>
          </p:nvPr>
        </p:nvSpPr>
        <p:spPr>
          <a:xfrm>
            <a:off x="7164046" y="1849107"/>
            <a:ext cx="3203917" cy="3538157"/>
          </a:xfrm>
          <a:solidFill>
            <a:schemeClr val="tx2"/>
          </a:solidFill>
        </p:spPr>
        <p:txBody>
          <a:bodyPr lIns="108000" tIns="108000" rIns="108000" bIns="108000"/>
          <a:lstStyle/>
          <a:p>
            <a:pPr lvl="0"/>
            <a:r>
              <a:rPr lang="de-DE"/>
              <a:t>Mastertextformat bearbeiten</a:t>
            </a:r>
          </a:p>
        </p:txBody>
      </p:sp>
      <p:sp>
        <p:nvSpPr>
          <p:cNvPr id="13" name="Textplatzhalter 11">
            <a:extLst>
              <a:ext uri="{FF2B5EF4-FFF2-40B4-BE49-F238E27FC236}">
                <a16:creationId xmlns:a16="http://schemas.microsoft.com/office/drawing/2014/main" id="{10AD9F27-6901-4908-874B-42E964215658}"/>
              </a:ext>
            </a:extLst>
          </p:cNvPr>
          <p:cNvSpPr>
            <a:spLocks noGrp="1"/>
          </p:cNvSpPr>
          <p:nvPr>
            <p:ph type="body" sz="quarter" idx="18"/>
          </p:nvPr>
        </p:nvSpPr>
        <p:spPr bwMode="gray">
          <a:xfrm>
            <a:off x="3772201" y="1433513"/>
            <a:ext cx="3195025" cy="367443"/>
          </a:xfrm>
          <a:solidFill>
            <a:schemeClr val="bg2"/>
          </a:solid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de-DE"/>
              <a:t>Mastertextformat bearbeiten</a:t>
            </a:r>
          </a:p>
        </p:txBody>
      </p:sp>
      <p:sp>
        <p:nvSpPr>
          <p:cNvPr id="14" name="Textplatzhalter 14">
            <a:extLst>
              <a:ext uri="{FF2B5EF4-FFF2-40B4-BE49-F238E27FC236}">
                <a16:creationId xmlns:a16="http://schemas.microsoft.com/office/drawing/2014/main" id="{05FBB124-C4A9-42B4-9A81-C861B74F84D6}"/>
              </a:ext>
            </a:extLst>
          </p:cNvPr>
          <p:cNvSpPr>
            <a:spLocks noGrp="1"/>
          </p:cNvSpPr>
          <p:nvPr>
            <p:ph type="body" sz="quarter" idx="19"/>
          </p:nvPr>
        </p:nvSpPr>
        <p:spPr>
          <a:xfrm>
            <a:off x="3772201" y="1849107"/>
            <a:ext cx="3195025" cy="3538157"/>
          </a:xfrm>
          <a:solidFill>
            <a:schemeClr val="tx2"/>
          </a:solidFill>
        </p:spPr>
        <p:txBody>
          <a:bodyPr lIns="108000" tIns="108000" rIns="108000" bIns="108000"/>
          <a:lstStyle/>
          <a:p>
            <a:pPr lvl="0"/>
            <a:r>
              <a:rPr lang="de-DE"/>
              <a:t>Mastertextformat bearbeiten</a:t>
            </a:r>
          </a:p>
        </p:txBody>
      </p:sp>
      <p:sp>
        <p:nvSpPr>
          <p:cNvPr id="18" name="Textplatzhalter 8">
            <a:extLst>
              <a:ext uri="{FF2B5EF4-FFF2-40B4-BE49-F238E27FC236}">
                <a16:creationId xmlns:a16="http://schemas.microsoft.com/office/drawing/2014/main" id="{E359570D-9F33-45EF-BD5B-914B9D7D1201}"/>
              </a:ext>
            </a:extLst>
          </p:cNvPr>
          <p:cNvSpPr>
            <a:spLocks noGrp="1"/>
          </p:cNvSpPr>
          <p:nvPr>
            <p:ph type="body" sz="quarter" idx="13" hasCustomPrompt="1"/>
          </p:nvPr>
        </p:nvSpPr>
        <p:spPr>
          <a:xfrm>
            <a:off x="360363" y="5409209"/>
            <a:ext cx="10007599" cy="149591"/>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9" name="Textplatzhalter 8">
            <a:extLst>
              <a:ext uri="{FF2B5EF4-FFF2-40B4-BE49-F238E27FC236}">
                <a16:creationId xmlns:a16="http://schemas.microsoft.com/office/drawing/2014/main" id="{A6F5B586-8F75-475C-984D-1DAA5C3AC167}"/>
              </a:ext>
            </a:extLst>
          </p:cNvPr>
          <p:cNvSpPr>
            <a:spLocks noGrp="1"/>
          </p:cNvSpPr>
          <p:nvPr>
            <p:ph type="body" sz="quarter" idx="20"/>
          </p:nvPr>
        </p:nvSpPr>
        <p:spPr>
          <a:xfrm>
            <a:off x="500405" y="677577"/>
            <a:ext cx="9867558" cy="332901"/>
          </a:xfrm>
        </p:spPr>
        <p:txBody>
          <a:bodyPr/>
          <a:lstStyle>
            <a:lvl1pPr marL="0" indent="0">
              <a:lnSpc>
                <a:spcPct val="95000"/>
              </a:lnSpc>
              <a:spcBef>
                <a:spcPts val="0"/>
              </a:spcBef>
              <a:buNone/>
              <a:defRPr sz="1800">
                <a:solidFill>
                  <a:schemeClr val="accent3"/>
                </a:solidFill>
              </a:defRPr>
            </a:lvl1pPr>
          </a:lstStyle>
          <a:p>
            <a:pPr lvl="0"/>
            <a:r>
              <a:rPr lang="de-DE"/>
              <a:t>Mastertextformat bearbeiten</a:t>
            </a:r>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endParaRPr lang="de-DE" dirty="0"/>
          </a:p>
        </p:txBody>
      </p:sp>
    </p:spTree>
    <p:extLst>
      <p:ext uri="{BB962C8B-B14F-4D97-AF65-F5344CB8AC3E}">
        <p14:creationId xmlns:p14="http://schemas.microsoft.com/office/powerpoint/2010/main" val="1789851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Textfelder">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77AF68C-A8FE-4CA0-B00A-4D2A18317467}"/>
              </a:ext>
            </a:extLst>
          </p:cNvPr>
          <p:cNvSpPr>
            <a:spLocks noGrp="1"/>
          </p:cNvSpPr>
          <p:nvPr>
            <p:ph type="dt" sz="half" idx="10"/>
          </p:nvPr>
        </p:nvSpPr>
        <p:spPr bwMode="gray"/>
        <p:txBody>
          <a:bodyPr/>
          <a:lstStyle/>
          <a:p>
            <a:fld id="{947F5204-9482-486D-AC05-1DC7E74C78D5}" type="datetime4">
              <a:rPr lang="de-DE" smtClean="0"/>
              <a:t>10. Mai 2022</a:t>
            </a:fld>
            <a:endParaRPr lang="de-DE"/>
          </a:p>
        </p:txBody>
      </p:sp>
      <p:sp>
        <p:nvSpPr>
          <p:cNvPr id="4" name="Fußzeilenplatzhalter 3">
            <a:extLst>
              <a:ext uri="{FF2B5EF4-FFF2-40B4-BE49-F238E27FC236}">
                <a16:creationId xmlns:a16="http://schemas.microsoft.com/office/drawing/2014/main" id="{40C4B5CD-8DB6-4173-841A-21EE4A7ED3B9}"/>
              </a:ext>
            </a:extLst>
          </p:cNvPr>
          <p:cNvSpPr>
            <a:spLocks noGrp="1"/>
          </p:cNvSpPr>
          <p:nvPr>
            <p:ph type="ftr" sz="quarter" idx="11"/>
          </p:nvPr>
        </p:nvSpPr>
        <p:spPr bwMode="gray"/>
        <p:txBody>
          <a:bodyPr/>
          <a:lstStyle/>
          <a:p>
            <a:r>
              <a:rPr lang="de-DE"/>
              <a:t>Titel der Präsentation / Ort, XX Monat Jahr (Eingabe über "Einfügen &gt; Kopf- und Fußzeile")</a:t>
            </a:r>
          </a:p>
        </p:txBody>
      </p:sp>
      <p:sp>
        <p:nvSpPr>
          <p:cNvPr id="5" name="Foliennummernplatzhalter 4">
            <a:extLst>
              <a:ext uri="{FF2B5EF4-FFF2-40B4-BE49-F238E27FC236}">
                <a16:creationId xmlns:a16="http://schemas.microsoft.com/office/drawing/2014/main" id="{50ABE512-3B53-471A-BB65-D61BFF9A951D}"/>
              </a:ext>
            </a:extLst>
          </p:cNvPr>
          <p:cNvSpPr>
            <a:spLocks noGrp="1"/>
          </p:cNvSpPr>
          <p:nvPr>
            <p:ph type="sldNum" sz="quarter" idx="12"/>
          </p:nvPr>
        </p:nvSpPr>
        <p:spPr bwMode="gray"/>
        <p:txBody>
          <a:bodyPr/>
          <a:lstStyle/>
          <a:p>
            <a:fld id="{5678FFC5-4430-43BC-9807-D0C6EB405569}" type="slidenum">
              <a:rPr lang="de-DE" smtClean="0"/>
              <a:t>‹Nr.›</a:t>
            </a:fld>
            <a:endParaRPr lang="de-DE"/>
          </a:p>
        </p:txBody>
      </p:sp>
      <p:sp>
        <p:nvSpPr>
          <p:cNvPr id="7" name="Textplatzhalter 11">
            <a:extLst>
              <a:ext uri="{FF2B5EF4-FFF2-40B4-BE49-F238E27FC236}">
                <a16:creationId xmlns:a16="http://schemas.microsoft.com/office/drawing/2014/main" id="{520DE74E-333F-41E6-8D5D-5639A192DA4C}"/>
              </a:ext>
            </a:extLst>
          </p:cNvPr>
          <p:cNvSpPr>
            <a:spLocks noGrp="1"/>
          </p:cNvSpPr>
          <p:nvPr>
            <p:ph type="body" sz="quarter" idx="14"/>
          </p:nvPr>
        </p:nvSpPr>
        <p:spPr bwMode="gray">
          <a:xfrm>
            <a:off x="360363" y="1433513"/>
            <a:ext cx="4895850" cy="367443"/>
          </a:xfrm>
          <a:solidFill>
            <a:schemeClr val="bg2"/>
          </a:solid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de-DE"/>
              <a:t>Mastertextformat bearbeiten</a:t>
            </a:r>
          </a:p>
        </p:txBody>
      </p:sp>
      <p:sp>
        <p:nvSpPr>
          <p:cNvPr id="15" name="Textplatzhalter 14">
            <a:extLst>
              <a:ext uri="{FF2B5EF4-FFF2-40B4-BE49-F238E27FC236}">
                <a16:creationId xmlns:a16="http://schemas.microsoft.com/office/drawing/2014/main" id="{2D2406FB-91BE-45AA-91F9-BA34B4824865}"/>
              </a:ext>
            </a:extLst>
          </p:cNvPr>
          <p:cNvSpPr>
            <a:spLocks noGrp="1"/>
          </p:cNvSpPr>
          <p:nvPr>
            <p:ph type="body" sz="quarter" idx="15"/>
          </p:nvPr>
        </p:nvSpPr>
        <p:spPr>
          <a:xfrm>
            <a:off x="360363" y="1849108"/>
            <a:ext cx="4895850" cy="1455834"/>
          </a:xfrm>
          <a:solidFill>
            <a:schemeClr val="tx2"/>
          </a:solidFill>
        </p:spPr>
        <p:txBody>
          <a:bodyPr lIns="108000" tIns="108000" rIns="108000" bIns="108000"/>
          <a:lstStyle/>
          <a:p>
            <a:pPr lvl="0"/>
            <a:r>
              <a:rPr lang="de-DE"/>
              <a:t>Mastertextformat bearbeiten</a:t>
            </a:r>
          </a:p>
        </p:txBody>
      </p:sp>
      <p:sp>
        <p:nvSpPr>
          <p:cNvPr id="16" name="Textplatzhalter 11">
            <a:extLst>
              <a:ext uri="{FF2B5EF4-FFF2-40B4-BE49-F238E27FC236}">
                <a16:creationId xmlns:a16="http://schemas.microsoft.com/office/drawing/2014/main" id="{05F97FFD-CFE9-4E99-A355-F82C52CC54B3}"/>
              </a:ext>
            </a:extLst>
          </p:cNvPr>
          <p:cNvSpPr>
            <a:spLocks noGrp="1"/>
          </p:cNvSpPr>
          <p:nvPr>
            <p:ph type="body" sz="quarter" idx="16"/>
          </p:nvPr>
        </p:nvSpPr>
        <p:spPr bwMode="gray">
          <a:xfrm>
            <a:off x="5472112" y="1433513"/>
            <a:ext cx="4895851" cy="367443"/>
          </a:xfrm>
          <a:solidFill>
            <a:schemeClr val="bg2"/>
          </a:solid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de-DE"/>
              <a:t>Mastertextformat bearbeiten</a:t>
            </a:r>
          </a:p>
        </p:txBody>
      </p:sp>
      <p:sp>
        <p:nvSpPr>
          <p:cNvPr id="17" name="Textplatzhalter 14">
            <a:extLst>
              <a:ext uri="{FF2B5EF4-FFF2-40B4-BE49-F238E27FC236}">
                <a16:creationId xmlns:a16="http://schemas.microsoft.com/office/drawing/2014/main" id="{5A89EDB8-5D89-415B-A064-9F26CF03A014}"/>
              </a:ext>
            </a:extLst>
          </p:cNvPr>
          <p:cNvSpPr>
            <a:spLocks noGrp="1"/>
          </p:cNvSpPr>
          <p:nvPr>
            <p:ph type="body" sz="quarter" idx="17"/>
          </p:nvPr>
        </p:nvSpPr>
        <p:spPr>
          <a:xfrm>
            <a:off x="5472112" y="1849108"/>
            <a:ext cx="4895851" cy="1455834"/>
          </a:xfrm>
          <a:solidFill>
            <a:schemeClr val="tx2"/>
          </a:solidFill>
        </p:spPr>
        <p:txBody>
          <a:bodyPr lIns="108000" tIns="108000" rIns="108000" bIns="108000"/>
          <a:lstStyle/>
          <a:p>
            <a:pPr lvl="0"/>
            <a:r>
              <a:rPr lang="de-DE"/>
              <a:t>Mastertextformat bearbeiten</a:t>
            </a:r>
          </a:p>
        </p:txBody>
      </p:sp>
      <p:sp>
        <p:nvSpPr>
          <p:cNvPr id="10" name="Textplatzhalter 8">
            <a:extLst>
              <a:ext uri="{FF2B5EF4-FFF2-40B4-BE49-F238E27FC236}">
                <a16:creationId xmlns:a16="http://schemas.microsoft.com/office/drawing/2014/main" id="{0AC01A1E-6BAF-4C91-BB04-8E2B9F69F269}"/>
              </a:ext>
            </a:extLst>
          </p:cNvPr>
          <p:cNvSpPr>
            <a:spLocks noGrp="1"/>
          </p:cNvSpPr>
          <p:nvPr>
            <p:ph type="body" sz="quarter" idx="13" hasCustomPrompt="1"/>
          </p:nvPr>
        </p:nvSpPr>
        <p:spPr>
          <a:xfrm>
            <a:off x="360363" y="5409209"/>
            <a:ext cx="10007599" cy="149591"/>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8" name="Textplatzhalter 11">
            <a:extLst>
              <a:ext uri="{FF2B5EF4-FFF2-40B4-BE49-F238E27FC236}">
                <a16:creationId xmlns:a16="http://schemas.microsoft.com/office/drawing/2014/main" id="{C6245A26-34FE-4E41-AD20-0A9373AD5777}"/>
              </a:ext>
            </a:extLst>
          </p:cNvPr>
          <p:cNvSpPr>
            <a:spLocks noGrp="1"/>
          </p:cNvSpPr>
          <p:nvPr>
            <p:ph type="body" sz="quarter" idx="18"/>
          </p:nvPr>
        </p:nvSpPr>
        <p:spPr bwMode="gray">
          <a:xfrm>
            <a:off x="360363" y="3484804"/>
            <a:ext cx="4895850" cy="360000"/>
          </a:xfrm>
          <a:solidFill>
            <a:schemeClr val="bg2"/>
          </a:solid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de-DE"/>
              <a:t>Mastertextformat bearbeiten</a:t>
            </a:r>
          </a:p>
        </p:txBody>
      </p:sp>
      <p:sp>
        <p:nvSpPr>
          <p:cNvPr id="19" name="Textplatzhalter 14">
            <a:extLst>
              <a:ext uri="{FF2B5EF4-FFF2-40B4-BE49-F238E27FC236}">
                <a16:creationId xmlns:a16="http://schemas.microsoft.com/office/drawing/2014/main" id="{0195286A-1085-48E9-8CE3-B3865EA1F97D}"/>
              </a:ext>
            </a:extLst>
          </p:cNvPr>
          <p:cNvSpPr>
            <a:spLocks noGrp="1"/>
          </p:cNvSpPr>
          <p:nvPr>
            <p:ph type="body" sz="quarter" idx="19"/>
          </p:nvPr>
        </p:nvSpPr>
        <p:spPr>
          <a:xfrm>
            <a:off x="360361" y="3892955"/>
            <a:ext cx="4895852" cy="1494303"/>
          </a:xfrm>
          <a:solidFill>
            <a:schemeClr val="tx2"/>
          </a:solidFill>
        </p:spPr>
        <p:txBody>
          <a:bodyPr lIns="108000" tIns="108000" rIns="108000" bIns="108000"/>
          <a:lstStyle/>
          <a:p>
            <a:pPr lvl="0"/>
            <a:r>
              <a:rPr lang="de-DE"/>
              <a:t>Mastertextformat bearbeiten</a:t>
            </a:r>
          </a:p>
        </p:txBody>
      </p:sp>
      <p:sp>
        <p:nvSpPr>
          <p:cNvPr id="20" name="Textplatzhalter 11">
            <a:extLst>
              <a:ext uri="{FF2B5EF4-FFF2-40B4-BE49-F238E27FC236}">
                <a16:creationId xmlns:a16="http://schemas.microsoft.com/office/drawing/2014/main" id="{B532B0FE-57F7-4670-B9D2-7ADB2B6487AD}"/>
              </a:ext>
            </a:extLst>
          </p:cNvPr>
          <p:cNvSpPr>
            <a:spLocks noGrp="1"/>
          </p:cNvSpPr>
          <p:nvPr>
            <p:ph type="body" sz="quarter" idx="20"/>
          </p:nvPr>
        </p:nvSpPr>
        <p:spPr bwMode="gray">
          <a:xfrm>
            <a:off x="5472112" y="3484804"/>
            <a:ext cx="4895851" cy="360000"/>
          </a:xfrm>
          <a:solidFill>
            <a:schemeClr val="bg2"/>
          </a:solid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de-DE"/>
              <a:t>Mastertextformat bearbeiten</a:t>
            </a:r>
          </a:p>
        </p:txBody>
      </p:sp>
      <p:sp>
        <p:nvSpPr>
          <p:cNvPr id="21" name="Textplatzhalter 14">
            <a:extLst>
              <a:ext uri="{FF2B5EF4-FFF2-40B4-BE49-F238E27FC236}">
                <a16:creationId xmlns:a16="http://schemas.microsoft.com/office/drawing/2014/main" id="{1B9710D1-7B7B-4F60-8727-4E59EED11288}"/>
              </a:ext>
            </a:extLst>
          </p:cNvPr>
          <p:cNvSpPr>
            <a:spLocks noGrp="1"/>
          </p:cNvSpPr>
          <p:nvPr>
            <p:ph type="body" sz="quarter" idx="21"/>
          </p:nvPr>
        </p:nvSpPr>
        <p:spPr>
          <a:xfrm>
            <a:off x="5472112" y="3892955"/>
            <a:ext cx="4895851" cy="1494303"/>
          </a:xfrm>
          <a:solidFill>
            <a:schemeClr val="tx2"/>
          </a:solidFill>
        </p:spPr>
        <p:txBody>
          <a:bodyPr lIns="108000" tIns="108000" rIns="108000" bIns="108000"/>
          <a:lstStyle/>
          <a:p>
            <a:pPr lvl="0"/>
            <a:r>
              <a:rPr lang="de-DE"/>
              <a:t>Mastertextformat bearbeiten</a:t>
            </a:r>
          </a:p>
        </p:txBody>
      </p:sp>
      <p:sp>
        <p:nvSpPr>
          <p:cNvPr id="22" name="Textplatzhalter 8">
            <a:extLst>
              <a:ext uri="{FF2B5EF4-FFF2-40B4-BE49-F238E27FC236}">
                <a16:creationId xmlns:a16="http://schemas.microsoft.com/office/drawing/2014/main" id="{4C3C337B-20B9-4837-87BA-C498361AE6F3}"/>
              </a:ext>
            </a:extLst>
          </p:cNvPr>
          <p:cNvSpPr>
            <a:spLocks noGrp="1"/>
          </p:cNvSpPr>
          <p:nvPr>
            <p:ph type="body" sz="quarter" idx="22"/>
          </p:nvPr>
        </p:nvSpPr>
        <p:spPr>
          <a:xfrm>
            <a:off x="500405" y="677577"/>
            <a:ext cx="9867558" cy="332901"/>
          </a:xfrm>
        </p:spPr>
        <p:txBody>
          <a:bodyPr/>
          <a:lstStyle>
            <a:lvl1pPr marL="0" indent="0">
              <a:lnSpc>
                <a:spcPct val="95000"/>
              </a:lnSpc>
              <a:spcBef>
                <a:spcPts val="0"/>
              </a:spcBef>
              <a:buNone/>
              <a:defRPr sz="1800">
                <a:solidFill>
                  <a:schemeClr val="accent3"/>
                </a:solidFill>
              </a:defRPr>
            </a:lvl1pPr>
          </a:lstStyle>
          <a:p>
            <a:pPr lvl="0"/>
            <a:r>
              <a:rPr lang="de-DE"/>
              <a:t>Mastertextformat bearbeiten</a:t>
            </a:r>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p>
        </p:txBody>
      </p:sp>
    </p:spTree>
    <p:extLst>
      <p:ext uri="{BB962C8B-B14F-4D97-AF65-F5344CB8AC3E}">
        <p14:creationId xmlns:p14="http://schemas.microsoft.com/office/powerpoint/2010/main" val="944634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piteltrenner Petrol">
    <p:bg>
      <p:bgPr>
        <a:solidFill>
          <a:schemeClr val="tx2"/>
        </a:solidFill>
        <a:effectLst/>
      </p:bgPr>
    </p:bg>
    <p:spTree>
      <p:nvGrpSpPr>
        <p:cNvPr id="1" name=""/>
        <p:cNvGrpSpPr/>
        <p:nvPr/>
      </p:nvGrpSpPr>
      <p:grpSpPr>
        <a:xfrm>
          <a:off x="0" y="0"/>
          <a:ext cx="0" cy="0"/>
          <a:chOff x="0" y="0"/>
          <a:chExt cx="0" cy="0"/>
        </a:xfrm>
      </p:grpSpPr>
      <p:sp>
        <p:nvSpPr>
          <p:cNvPr id="11" name="Rechteck: eine Ecke abgerundet 10">
            <a:extLst>
              <a:ext uri="{FF2B5EF4-FFF2-40B4-BE49-F238E27FC236}">
                <a16:creationId xmlns:a16="http://schemas.microsoft.com/office/drawing/2014/main" id="{0A31C95E-D3C1-4E7F-B4CA-03A1005C6F50}"/>
              </a:ext>
            </a:extLst>
          </p:cNvPr>
          <p:cNvSpPr/>
          <p:nvPr userDrawn="1"/>
        </p:nvSpPr>
        <p:spPr bwMode="gray">
          <a:xfrm flipH="1" flipV="1">
            <a:off x="360361" y="0"/>
            <a:ext cx="10367960" cy="4847934"/>
          </a:xfrm>
          <a:prstGeom prst="round1Rect">
            <a:avLst>
              <a:gd name="adj" fmla="val 409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de-DE" sz="1400" dirty="0" err="1"/>
          </a:p>
        </p:txBody>
      </p:sp>
      <p:sp>
        <p:nvSpPr>
          <p:cNvPr id="3" name="Datumsplatzhalter 2">
            <a:extLst>
              <a:ext uri="{FF2B5EF4-FFF2-40B4-BE49-F238E27FC236}">
                <a16:creationId xmlns:a16="http://schemas.microsoft.com/office/drawing/2014/main" id="{BF6420A1-454E-4CC1-89C2-13A57CD515F5}"/>
              </a:ext>
            </a:extLst>
          </p:cNvPr>
          <p:cNvSpPr>
            <a:spLocks noGrp="1"/>
          </p:cNvSpPr>
          <p:nvPr>
            <p:ph type="dt" sz="half" idx="15"/>
          </p:nvPr>
        </p:nvSpPr>
        <p:spPr/>
        <p:txBody>
          <a:bodyPr/>
          <a:lstStyle/>
          <a:p>
            <a:fld id="{63F8AB23-DAEE-4C8B-AE23-07DEE257DDB5}" type="datetime4">
              <a:rPr lang="de-DE" smtClean="0"/>
              <a:t>10. Mai 2022</a:t>
            </a:fld>
            <a:endParaRPr lang="de-DE" dirty="0"/>
          </a:p>
        </p:txBody>
      </p:sp>
      <p:sp>
        <p:nvSpPr>
          <p:cNvPr id="7" name="Fußzeilenplatzhalter 6">
            <a:extLst>
              <a:ext uri="{FF2B5EF4-FFF2-40B4-BE49-F238E27FC236}">
                <a16:creationId xmlns:a16="http://schemas.microsoft.com/office/drawing/2014/main" id="{F3125B08-D2B9-4555-8C04-F9EEF45FC26E}"/>
              </a:ext>
            </a:extLst>
          </p:cNvPr>
          <p:cNvSpPr>
            <a:spLocks noGrp="1"/>
          </p:cNvSpPr>
          <p:nvPr>
            <p:ph type="ftr" sz="quarter" idx="16"/>
          </p:nvPr>
        </p:nvSpPr>
        <p:spPr/>
        <p:txBody>
          <a:bodyPr/>
          <a:lstStyle/>
          <a:p>
            <a:r>
              <a:rPr lang="de-DE"/>
              <a:t>Titel der Präsentation / Ort, XX Monat Jahr (Eingabe über "Einfügen &gt; Kopf- und Fußzeile")</a:t>
            </a:r>
            <a:endParaRPr lang="de-DE" dirty="0"/>
          </a:p>
        </p:txBody>
      </p:sp>
      <p:sp>
        <p:nvSpPr>
          <p:cNvPr id="8" name="Foliennummernplatzhalter 7">
            <a:extLst>
              <a:ext uri="{FF2B5EF4-FFF2-40B4-BE49-F238E27FC236}">
                <a16:creationId xmlns:a16="http://schemas.microsoft.com/office/drawing/2014/main" id="{FB5867FD-8242-430F-9D72-8ACD911B18E1}"/>
              </a:ext>
            </a:extLst>
          </p:cNvPr>
          <p:cNvSpPr>
            <a:spLocks noGrp="1"/>
          </p:cNvSpPr>
          <p:nvPr>
            <p:ph type="sldNum" sz="quarter" idx="17"/>
          </p:nvPr>
        </p:nvSpPr>
        <p:spPr/>
        <p:txBody>
          <a:bodyPr/>
          <a:lstStyle/>
          <a:p>
            <a:fld id="{5678FFC5-4430-43BC-9807-D0C6EB405569}" type="slidenum">
              <a:rPr lang="de-DE" smtClean="0"/>
              <a:pPr/>
              <a:t>‹Nr.›</a:t>
            </a:fld>
            <a:endParaRPr lang="de-DE" dirty="0"/>
          </a:p>
        </p:txBody>
      </p:sp>
      <p:grpSp>
        <p:nvGrpSpPr>
          <p:cNvPr id="16" name="Gruppieren 15">
            <a:extLst>
              <a:ext uri="{FF2B5EF4-FFF2-40B4-BE49-F238E27FC236}">
                <a16:creationId xmlns:a16="http://schemas.microsoft.com/office/drawing/2014/main" id="{7010C5FB-6EAD-40B9-9699-FB4E2997B97F}"/>
              </a:ext>
            </a:extLst>
          </p:cNvPr>
          <p:cNvGrpSpPr>
            <a:grpSpLocks noChangeAspect="1"/>
          </p:cNvGrpSpPr>
          <p:nvPr userDrawn="1"/>
        </p:nvGrpSpPr>
        <p:grpSpPr bwMode="gray">
          <a:xfrm>
            <a:off x="893190" y="2156400"/>
            <a:ext cx="676800" cy="422930"/>
            <a:chOff x="1273175" y="1606550"/>
            <a:chExt cx="9653588" cy="6032500"/>
          </a:xfrm>
          <a:solidFill>
            <a:schemeClr val="accent2"/>
          </a:solidFill>
        </p:grpSpPr>
        <p:sp>
          <p:nvSpPr>
            <p:cNvPr id="17" name="Freeform 5">
              <a:extLst>
                <a:ext uri="{FF2B5EF4-FFF2-40B4-BE49-F238E27FC236}">
                  <a16:creationId xmlns:a16="http://schemas.microsoft.com/office/drawing/2014/main" id="{66C4577C-ACB8-4448-9DD6-D4BC64C0908D}"/>
                </a:ext>
              </a:extLst>
            </p:cNvPr>
            <p:cNvSpPr>
              <a:spLocks/>
            </p:cNvSpPr>
            <p:nvPr userDrawn="1"/>
          </p:nvSpPr>
          <p:spPr bwMode="gray">
            <a:xfrm>
              <a:off x="1273175" y="1606550"/>
              <a:ext cx="3311525" cy="6032500"/>
            </a:xfrm>
            <a:custGeom>
              <a:avLst/>
              <a:gdLst>
                <a:gd name="T0" fmla="*/ 198 w 1556"/>
                <a:gd name="T1" fmla="*/ 0 h 2831"/>
                <a:gd name="T2" fmla="*/ 49 w 1556"/>
                <a:gd name="T3" fmla="*/ 108 h 2831"/>
                <a:gd name="T4" fmla="*/ 115 w 1556"/>
                <a:gd name="T5" fmla="*/ 240 h 2831"/>
                <a:gd name="T6" fmla="*/ 910 w 1556"/>
                <a:gd name="T7" fmla="*/ 1366 h 2831"/>
                <a:gd name="T8" fmla="*/ 910 w 1556"/>
                <a:gd name="T9" fmla="*/ 1432 h 2831"/>
                <a:gd name="T10" fmla="*/ 49 w 1556"/>
                <a:gd name="T11" fmla="*/ 2599 h 2831"/>
                <a:gd name="T12" fmla="*/ 0 w 1556"/>
                <a:gd name="T13" fmla="*/ 2732 h 2831"/>
                <a:gd name="T14" fmla="*/ 140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8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8" y="0"/>
                  </a:moveTo>
                  <a:cubicBezTo>
                    <a:pt x="99" y="0"/>
                    <a:pt x="49" y="33"/>
                    <a:pt x="49" y="108"/>
                  </a:cubicBezTo>
                  <a:cubicBezTo>
                    <a:pt x="49" y="132"/>
                    <a:pt x="74" y="174"/>
                    <a:pt x="115" y="240"/>
                  </a:cubicBezTo>
                  <a:cubicBezTo>
                    <a:pt x="910" y="1366"/>
                    <a:pt x="910" y="1366"/>
                    <a:pt x="910" y="1366"/>
                  </a:cubicBezTo>
                  <a:cubicBezTo>
                    <a:pt x="935" y="1399"/>
                    <a:pt x="927" y="1407"/>
                    <a:pt x="910" y="1432"/>
                  </a:cubicBezTo>
                  <a:cubicBezTo>
                    <a:pt x="49" y="2599"/>
                    <a:pt x="49" y="2599"/>
                    <a:pt x="49" y="2599"/>
                  </a:cubicBezTo>
                  <a:cubicBezTo>
                    <a:pt x="8" y="2649"/>
                    <a:pt x="0" y="2690"/>
                    <a:pt x="0" y="2732"/>
                  </a:cubicBezTo>
                  <a:cubicBezTo>
                    <a:pt x="0" y="2789"/>
                    <a:pt x="41" y="2831"/>
                    <a:pt x="140" y="2831"/>
                  </a:cubicBezTo>
                  <a:cubicBezTo>
                    <a:pt x="455" y="2831"/>
                    <a:pt x="455" y="2831"/>
                    <a:pt x="455" y="2831"/>
                  </a:cubicBezTo>
                  <a:cubicBezTo>
                    <a:pt x="595"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5" y="0"/>
                    <a:pt x="480" y="0"/>
                  </a:cubicBezTo>
                  <a:lnTo>
                    <a:pt x="1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a:p>
          </p:txBody>
        </p:sp>
        <p:sp>
          <p:nvSpPr>
            <p:cNvPr id="18" name="Freeform 6">
              <a:extLst>
                <a:ext uri="{FF2B5EF4-FFF2-40B4-BE49-F238E27FC236}">
                  <a16:creationId xmlns:a16="http://schemas.microsoft.com/office/drawing/2014/main" id="{740EE388-492C-4D66-AA1B-4727442DF7AE}"/>
                </a:ext>
              </a:extLst>
            </p:cNvPr>
            <p:cNvSpPr>
              <a:spLocks/>
            </p:cNvSpPr>
            <p:nvPr userDrawn="1"/>
          </p:nvSpPr>
          <p:spPr bwMode="gray">
            <a:xfrm>
              <a:off x="4491038" y="1606550"/>
              <a:ext cx="3313113" cy="6032500"/>
            </a:xfrm>
            <a:custGeom>
              <a:avLst/>
              <a:gdLst>
                <a:gd name="T0" fmla="*/ 199 w 1556"/>
                <a:gd name="T1" fmla="*/ 0 h 2831"/>
                <a:gd name="T2" fmla="*/ 50 w 1556"/>
                <a:gd name="T3" fmla="*/ 108 h 2831"/>
                <a:gd name="T4" fmla="*/ 116 w 1556"/>
                <a:gd name="T5" fmla="*/ 240 h 2831"/>
                <a:gd name="T6" fmla="*/ 910 w 1556"/>
                <a:gd name="T7" fmla="*/ 1366 h 2831"/>
                <a:gd name="T8" fmla="*/ 910 w 1556"/>
                <a:gd name="T9" fmla="*/ 1432 h 2831"/>
                <a:gd name="T10" fmla="*/ 50 w 1556"/>
                <a:gd name="T11" fmla="*/ 2599 h 2831"/>
                <a:gd name="T12" fmla="*/ 0 w 1556"/>
                <a:gd name="T13" fmla="*/ 2732 h 2831"/>
                <a:gd name="T14" fmla="*/ 141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9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9" y="0"/>
                  </a:moveTo>
                  <a:cubicBezTo>
                    <a:pt x="99" y="0"/>
                    <a:pt x="50" y="33"/>
                    <a:pt x="50" y="108"/>
                  </a:cubicBezTo>
                  <a:cubicBezTo>
                    <a:pt x="50" y="132"/>
                    <a:pt x="74" y="174"/>
                    <a:pt x="116" y="240"/>
                  </a:cubicBezTo>
                  <a:cubicBezTo>
                    <a:pt x="910" y="1366"/>
                    <a:pt x="910" y="1366"/>
                    <a:pt x="910" y="1366"/>
                  </a:cubicBezTo>
                  <a:cubicBezTo>
                    <a:pt x="935" y="1399"/>
                    <a:pt x="927" y="1407"/>
                    <a:pt x="910" y="1432"/>
                  </a:cubicBezTo>
                  <a:cubicBezTo>
                    <a:pt x="50" y="2599"/>
                    <a:pt x="50" y="2599"/>
                    <a:pt x="50" y="2599"/>
                  </a:cubicBezTo>
                  <a:cubicBezTo>
                    <a:pt x="8" y="2649"/>
                    <a:pt x="0" y="2690"/>
                    <a:pt x="0" y="2732"/>
                  </a:cubicBezTo>
                  <a:cubicBezTo>
                    <a:pt x="0" y="2789"/>
                    <a:pt x="41" y="2831"/>
                    <a:pt x="141" y="2831"/>
                  </a:cubicBezTo>
                  <a:cubicBezTo>
                    <a:pt x="455" y="2831"/>
                    <a:pt x="455" y="2831"/>
                    <a:pt x="455" y="2831"/>
                  </a:cubicBezTo>
                  <a:cubicBezTo>
                    <a:pt x="596"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6" y="0"/>
                    <a:pt x="480" y="0"/>
                  </a:cubicBezTo>
                  <a:lnTo>
                    <a:pt x="19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a:p>
          </p:txBody>
        </p:sp>
        <p:sp>
          <p:nvSpPr>
            <p:cNvPr id="19" name="Freeform 7">
              <a:extLst>
                <a:ext uri="{FF2B5EF4-FFF2-40B4-BE49-F238E27FC236}">
                  <a16:creationId xmlns:a16="http://schemas.microsoft.com/office/drawing/2014/main" id="{6E9548EF-3014-4071-B93A-10FF791F69C7}"/>
                </a:ext>
              </a:extLst>
            </p:cNvPr>
            <p:cNvSpPr>
              <a:spLocks/>
            </p:cNvSpPr>
            <p:nvPr userDrawn="1"/>
          </p:nvSpPr>
          <p:spPr bwMode="gray">
            <a:xfrm>
              <a:off x="7613650" y="1606550"/>
              <a:ext cx="3313113" cy="6032500"/>
            </a:xfrm>
            <a:custGeom>
              <a:avLst/>
              <a:gdLst>
                <a:gd name="T0" fmla="*/ 198 w 1556"/>
                <a:gd name="T1" fmla="*/ 0 h 2831"/>
                <a:gd name="T2" fmla="*/ 49 w 1556"/>
                <a:gd name="T3" fmla="*/ 108 h 2831"/>
                <a:gd name="T4" fmla="*/ 116 w 1556"/>
                <a:gd name="T5" fmla="*/ 240 h 2831"/>
                <a:gd name="T6" fmla="*/ 910 w 1556"/>
                <a:gd name="T7" fmla="*/ 1366 h 2831"/>
                <a:gd name="T8" fmla="*/ 910 w 1556"/>
                <a:gd name="T9" fmla="*/ 1432 h 2831"/>
                <a:gd name="T10" fmla="*/ 49 w 1556"/>
                <a:gd name="T11" fmla="*/ 2599 h 2831"/>
                <a:gd name="T12" fmla="*/ 0 w 1556"/>
                <a:gd name="T13" fmla="*/ 2732 h 2831"/>
                <a:gd name="T14" fmla="*/ 141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8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8" y="0"/>
                  </a:moveTo>
                  <a:cubicBezTo>
                    <a:pt x="99" y="0"/>
                    <a:pt x="49" y="33"/>
                    <a:pt x="49" y="108"/>
                  </a:cubicBezTo>
                  <a:cubicBezTo>
                    <a:pt x="49" y="132"/>
                    <a:pt x="74" y="174"/>
                    <a:pt x="116" y="240"/>
                  </a:cubicBezTo>
                  <a:cubicBezTo>
                    <a:pt x="910" y="1366"/>
                    <a:pt x="910" y="1366"/>
                    <a:pt x="910" y="1366"/>
                  </a:cubicBezTo>
                  <a:cubicBezTo>
                    <a:pt x="935" y="1399"/>
                    <a:pt x="927" y="1407"/>
                    <a:pt x="910" y="1432"/>
                  </a:cubicBezTo>
                  <a:cubicBezTo>
                    <a:pt x="49" y="2599"/>
                    <a:pt x="49" y="2599"/>
                    <a:pt x="49" y="2599"/>
                  </a:cubicBezTo>
                  <a:cubicBezTo>
                    <a:pt x="8" y="2649"/>
                    <a:pt x="0" y="2690"/>
                    <a:pt x="0" y="2732"/>
                  </a:cubicBezTo>
                  <a:cubicBezTo>
                    <a:pt x="0" y="2789"/>
                    <a:pt x="41" y="2831"/>
                    <a:pt x="141" y="2831"/>
                  </a:cubicBezTo>
                  <a:cubicBezTo>
                    <a:pt x="455" y="2831"/>
                    <a:pt x="455" y="2831"/>
                    <a:pt x="455" y="2831"/>
                  </a:cubicBezTo>
                  <a:cubicBezTo>
                    <a:pt x="596"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6" y="0"/>
                    <a:pt x="480" y="0"/>
                  </a:cubicBezTo>
                  <a:lnTo>
                    <a:pt x="1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a:p>
          </p:txBody>
        </p:sp>
      </p:grpSp>
      <p:sp>
        <p:nvSpPr>
          <p:cNvPr id="5" name="Textplatzhalter 4">
            <a:extLst>
              <a:ext uri="{FF2B5EF4-FFF2-40B4-BE49-F238E27FC236}">
                <a16:creationId xmlns:a16="http://schemas.microsoft.com/office/drawing/2014/main" id="{D400E007-964F-4EE0-9E50-24A2ABA74D5F}"/>
              </a:ext>
            </a:extLst>
          </p:cNvPr>
          <p:cNvSpPr>
            <a:spLocks noGrp="1"/>
          </p:cNvSpPr>
          <p:nvPr>
            <p:ph type="body" sz="quarter" idx="18" hasCustomPrompt="1"/>
          </p:nvPr>
        </p:nvSpPr>
        <p:spPr>
          <a:xfrm>
            <a:off x="1087305" y="2660180"/>
            <a:ext cx="9280658" cy="1256964"/>
          </a:xfrm>
        </p:spPr>
        <p:txBody>
          <a:bodyPr/>
          <a:lstStyle>
            <a:lvl1pPr marL="0" indent="0">
              <a:lnSpc>
                <a:spcPct val="90000"/>
              </a:lnSpc>
              <a:buNone/>
              <a:defRPr sz="3800">
                <a:solidFill>
                  <a:schemeClr val="accent3"/>
                </a:solidFill>
              </a:defRPr>
            </a:lvl1pPr>
          </a:lstStyle>
          <a:p>
            <a:pPr lvl="0"/>
            <a:r>
              <a:rPr lang="de-DE" dirty="0"/>
              <a:t>Zweite Zeile</a:t>
            </a:r>
          </a:p>
        </p:txBody>
      </p:sp>
      <p:sp>
        <p:nvSpPr>
          <p:cNvPr id="2" name="Titel 1">
            <a:extLst>
              <a:ext uri="{FF2B5EF4-FFF2-40B4-BE49-F238E27FC236}">
                <a16:creationId xmlns:a16="http://schemas.microsoft.com/office/drawing/2014/main" id="{AA4F7032-AABC-4803-803E-26E912B5BD22}"/>
              </a:ext>
            </a:extLst>
          </p:cNvPr>
          <p:cNvSpPr>
            <a:spLocks noGrp="1"/>
          </p:cNvSpPr>
          <p:nvPr>
            <p:ph type="title"/>
          </p:nvPr>
        </p:nvSpPr>
        <p:spPr bwMode="gray">
          <a:xfrm>
            <a:off x="1087305" y="2139805"/>
            <a:ext cx="9280657" cy="520376"/>
          </a:xfrm>
        </p:spPr>
        <p:txBody>
          <a:bodyPr wrap="square" anchor="t" anchorCtr="0"/>
          <a:lstStyle>
            <a:lvl1pPr marL="0" indent="625475" algn="l">
              <a:lnSpc>
                <a:spcPct val="90000"/>
              </a:lnSpc>
              <a:defRPr sz="3800">
                <a:solidFill>
                  <a:schemeClr val="bg1"/>
                </a:solidFill>
              </a:defRPr>
            </a:lvl1pPr>
          </a:lstStyle>
          <a:p>
            <a:r>
              <a:rPr lang="de-DE"/>
              <a:t>Mastertitelformat bearbeiten</a:t>
            </a:r>
            <a:endParaRPr lang="de-DE" dirty="0"/>
          </a:p>
        </p:txBody>
      </p:sp>
    </p:spTree>
    <p:extLst>
      <p:ext uri="{BB962C8B-B14F-4D97-AF65-F5344CB8AC3E}">
        <p14:creationId xmlns:p14="http://schemas.microsoft.com/office/powerpoint/2010/main" val="1319675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77AF68C-A8FE-4CA0-B00A-4D2A18317467}"/>
              </a:ext>
            </a:extLst>
          </p:cNvPr>
          <p:cNvSpPr>
            <a:spLocks noGrp="1"/>
          </p:cNvSpPr>
          <p:nvPr>
            <p:ph type="dt" sz="half" idx="10"/>
          </p:nvPr>
        </p:nvSpPr>
        <p:spPr bwMode="gray"/>
        <p:txBody>
          <a:bodyPr/>
          <a:lstStyle/>
          <a:p>
            <a:fld id="{BE4361EE-89BC-4E5E-84A9-28260CDF8C59}" type="datetime4">
              <a:rPr lang="de-DE" smtClean="0"/>
              <a:t>10. Mai 2022</a:t>
            </a:fld>
            <a:endParaRPr lang="de-DE"/>
          </a:p>
        </p:txBody>
      </p:sp>
      <p:sp>
        <p:nvSpPr>
          <p:cNvPr id="4" name="Fußzeilenplatzhalter 3">
            <a:extLst>
              <a:ext uri="{FF2B5EF4-FFF2-40B4-BE49-F238E27FC236}">
                <a16:creationId xmlns:a16="http://schemas.microsoft.com/office/drawing/2014/main" id="{40C4B5CD-8DB6-4173-841A-21EE4A7ED3B9}"/>
              </a:ext>
            </a:extLst>
          </p:cNvPr>
          <p:cNvSpPr>
            <a:spLocks noGrp="1"/>
          </p:cNvSpPr>
          <p:nvPr>
            <p:ph type="ftr" sz="quarter" idx="11"/>
          </p:nvPr>
        </p:nvSpPr>
        <p:spPr bwMode="gray"/>
        <p:txBody>
          <a:bodyPr/>
          <a:lstStyle/>
          <a:p>
            <a:r>
              <a:rPr lang="de-DE"/>
              <a:t>Titel der Präsentation / Ort, XX Monat Jahr (Eingabe über "Einfügen &gt; Kopf- und Fußzeile")</a:t>
            </a:r>
          </a:p>
        </p:txBody>
      </p:sp>
      <p:sp>
        <p:nvSpPr>
          <p:cNvPr id="5" name="Foliennummernplatzhalter 4">
            <a:extLst>
              <a:ext uri="{FF2B5EF4-FFF2-40B4-BE49-F238E27FC236}">
                <a16:creationId xmlns:a16="http://schemas.microsoft.com/office/drawing/2014/main" id="{50ABE512-3B53-471A-BB65-D61BFF9A951D}"/>
              </a:ext>
            </a:extLst>
          </p:cNvPr>
          <p:cNvSpPr>
            <a:spLocks noGrp="1"/>
          </p:cNvSpPr>
          <p:nvPr>
            <p:ph type="sldNum" sz="quarter" idx="12"/>
          </p:nvPr>
        </p:nvSpPr>
        <p:spPr bwMode="gray"/>
        <p:txBody>
          <a:bodyPr/>
          <a:lstStyle/>
          <a:p>
            <a:fld id="{5678FFC5-4430-43BC-9807-D0C6EB405569}" type="slidenum">
              <a:rPr lang="de-DE" smtClean="0"/>
              <a:t>‹Nr.›</a:t>
            </a:fld>
            <a:endParaRPr lang="de-DE"/>
          </a:p>
        </p:txBody>
      </p:sp>
      <p:sp>
        <p:nvSpPr>
          <p:cNvPr id="8" name="Textplatzhalter 7">
            <a:extLst>
              <a:ext uri="{FF2B5EF4-FFF2-40B4-BE49-F238E27FC236}">
                <a16:creationId xmlns:a16="http://schemas.microsoft.com/office/drawing/2014/main" id="{DC2D0EC3-A95E-4954-92ED-7BCE700AFDD0}"/>
              </a:ext>
            </a:extLst>
          </p:cNvPr>
          <p:cNvSpPr>
            <a:spLocks noGrp="1"/>
          </p:cNvSpPr>
          <p:nvPr>
            <p:ph type="body" sz="quarter" idx="13"/>
          </p:nvPr>
        </p:nvSpPr>
        <p:spPr bwMode="gray">
          <a:xfrm>
            <a:off x="360363" y="1381140"/>
            <a:ext cx="10007600" cy="4156060"/>
          </a:xfrm>
        </p:spPr>
        <p:txBody>
          <a:bodyPr/>
          <a:lstStyle>
            <a:lvl1pPr marL="266700" indent="-266700">
              <a:spcBef>
                <a:spcPts val="0"/>
              </a:spcBef>
              <a:buSzPct val="100000"/>
              <a:buFont typeface="+mj-lt"/>
              <a:buAutoNum type="arabicPeriod"/>
              <a:defRPr sz="2000">
                <a:solidFill>
                  <a:schemeClr val="accent1"/>
                </a:solidFill>
              </a:defRPr>
            </a:lvl1pPr>
            <a:lvl2pPr marL="563563" indent="-296863">
              <a:spcBef>
                <a:spcPts val="0"/>
              </a:spcBef>
              <a:buSzPct val="100000"/>
              <a:buFont typeface="+mj-lt"/>
              <a:buAutoNum type="alphaLcParenR"/>
              <a:defRPr sz="2000">
                <a:solidFill>
                  <a:schemeClr val="accent1"/>
                </a:solidFill>
              </a:defRPr>
            </a:lvl2pPr>
            <a:lvl3pPr marL="987425" indent="-266700">
              <a:spcBef>
                <a:spcPts val="0"/>
              </a:spcBef>
              <a:defRPr sz="2000">
                <a:solidFill>
                  <a:schemeClr val="accent1"/>
                </a:solidFill>
              </a:defRPr>
            </a:lvl3pPr>
            <a:lvl4pPr marL="1344613" indent="-266700">
              <a:spcBef>
                <a:spcPts val="0"/>
              </a:spcBef>
              <a:defRPr sz="2000">
                <a:solidFill>
                  <a:schemeClr val="accent1"/>
                </a:solidFill>
              </a:defRPr>
            </a:lvl4pPr>
            <a:lvl5pPr marL="1703388" indent="-269875">
              <a:spcBef>
                <a:spcPts val="0"/>
              </a:spcBef>
              <a:defRPr sz="2000">
                <a:solidFill>
                  <a:schemeClr val="accent1"/>
                </a:solidFill>
              </a:defRPr>
            </a:lvl5pPr>
          </a:lstStyle>
          <a:p>
            <a:pPr lvl="0"/>
            <a:r>
              <a:rPr lang="de-DE"/>
              <a:t>Mastertextformat bearbeiten</a:t>
            </a:r>
          </a:p>
        </p:txBody>
      </p:sp>
      <p:sp>
        <p:nvSpPr>
          <p:cNvPr id="9" name="Textplatzhalter 8">
            <a:extLst>
              <a:ext uri="{FF2B5EF4-FFF2-40B4-BE49-F238E27FC236}">
                <a16:creationId xmlns:a16="http://schemas.microsoft.com/office/drawing/2014/main" id="{D608AE62-84CB-4996-80B3-21AF3496AA14}"/>
              </a:ext>
            </a:extLst>
          </p:cNvPr>
          <p:cNvSpPr>
            <a:spLocks noGrp="1"/>
          </p:cNvSpPr>
          <p:nvPr>
            <p:ph type="body" sz="quarter" idx="14"/>
          </p:nvPr>
        </p:nvSpPr>
        <p:spPr>
          <a:xfrm>
            <a:off x="500405" y="677577"/>
            <a:ext cx="9867558" cy="332901"/>
          </a:xfrm>
        </p:spPr>
        <p:txBody>
          <a:bodyPr/>
          <a:lstStyle>
            <a:lvl1pPr marL="0" indent="0">
              <a:lnSpc>
                <a:spcPct val="95000"/>
              </a:lnSpc>
              <a:spcBef>
                <a:spcPts val="0"/>
              </a:spcBef>
              <a:buNone/>
              <a:defRPr sz="1800">
                <a:solidFill>
                  <a:schemeClr val="accent3"/>
                </a:solidFill>
              </a:defRPr>
            </a:lvl1pPr>
          </a:lstStyle>
          <a:p>
            <a:pPr lvl="0"/>
            <a:r>
              <a:rPr lang="de-DE"/>
              <a:t>Mastertextformat bearbeiten</a:t>
            </a:r>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endParaRPr lang="de-DE" dirty="0"/>
          </a:p>
        </p:txBody>
      </p:sp>
    </p:spTree>
    <p:extLst>
      <p:ext uri="{BB962C8B-B14F-4D97-AF65-F5344CB8AC3E}">
        <p14:creationId xmlns:p14="http://schemas.microsoft.com/office/powerpoint/2010/main" val="244762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piteltrenner Hellgrau">
    <p:spTree>
      <p:nvGrpSpPr>
        <p:cNvPr id="1" name=""/>
        <p:cNvGrpSpPr/>
        <p:nvPr/>
      </p:nvGrpSpPr>
      <p:grpSpPr>
        <a:xfrm>
          <a:off x="0" y="0"/>
          <a:ext cx="0" cy="0"/>
          <a:chOff x="0" y="0"/>
          <a:chExt cx="0" cy="0"/>
        </a:xfrm>
      </p:grpSpPr>
      <p:sp>
        <p:nvSpPr>
          <p:cNvPr id="9" name="Rechteck: eine Ecke abgerundet 8">
            <a:extLst>
              <a:ext uri="{FF2B5EF4-FFF2-40B4-BE49-F238E27FC236}">
                <a16:creationId xmlns:a16="http://schemas.microsoft.com/office/drawing/2014/main" id="{80FDB814-7EFA-40B8-9B60-E7AC68CE6F5C}"/>
              </a:ext>
            </a:extLst>
          </p:cNvPr>
          <p:cNvSpPr/>
          <p:nvPr userDrawn="1"/>
        </p:nvSpPr>
        <p:spPr bwMode="gray">
          <a:xfrm flipH="1" flipV="1">
            <a:off x="360361" y="0"/>
            <a:ext cx="10367960" cy="4847934"/>
          </a:xfrm>
          <a:prstGeom prst="round1Rect">
            <a:avLst>
              <a:gd name="adj" fmla="val 409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de-DE" sz="1400" dirty="0" err="1"/>
          </a:p>
        </p:txBody>
      </p:sp>
      <p:sp>
        <p:nvSpPr>
          <p:cNvPr id="3" name="Datumsplatzhalter 2">
            <a:extLst>
              <a:ext uri="{FF2B5EF4-FFF2-40B4-BE49-F238E27FC236}">
                <a16:creationId xmlns:a16="http://schemas.microsoft.com/office/drawing/2014/main" id="{D55DD7D8-B0A2-42DF-B431-52B9A7DD0DD9}"/>
              </a:ext>
            </a:extLst>
          </p:cNvPr>
          <p:cNvSpPr>
            <a:spLocks noGrp="1"/>
          </p:cNvSpPr>
          <p:nvPr>
            <p:ph type="dt" sz="half" idx="15"/>
          </p:nvPr>
        </p:nvSpPr>
        <p:spPr/>
        <p:txBody>
          <a:bodyPr/>
          <a:lstStyle/>
          <a:p>
            <a:fld id="{97CF84C5-9D09-4457-9886-0AF13808F5CA}" type="datetime4">
              <a:rPr lang="de-DE" smtClean="0"/>
              <a:t>10. Mai 2022</a:t>
            </a:fld>
            <a:endParaRPr lang="de-DE" dirty="0"/>
          </a:p>
        </p:txBody>
      </p:sp>
      <p:sp>
        <p:nvSpPr>
          <p:cNvPr id="7" name="Fußzeilenplatzhalter 6">
            <a:extLst>
              <a:ext uri="{FF2B5EF4-FFF2-40B4-BE49-F238E27FC236}">
                <a16:creationId xmlns:a16="http://schemas.microsoft.com/office/drawing/2014/main" id="{C916C145-259D-44EB-ABD0-143FE8BE2EC5}"/>
              </a:ext>
            </a:extLst>
          </p:cNvPr>
          <p:cNvSpPr>
            <a:spLocks noGrp="1"/>
          </p:cNvSpPr>
          <p:nvPr>
            <p:ph type="ftr" sz="quarter" idx="16"/>
          </p:nvPr>
        </p:nvSpPr>
        <p:spPr/>
        <p:txBody>
          <a:bodyPr/>
          <a:lstStyle/>
          <a:p>
            <a:r>
              <a:rPr lang="de-DE"/>
              <a:t>Titel der Präsentation / Ort, XX Monat Jahr (Eingabe über "Einfügen &gt; Kopf- und Fußzeile")</a:t>
            </a:r>
            <a:endParaRPr lang="de-DE" dirty="0"/>
          </a:p>
        </p:txBody>
      </p:sp>
      <p:sp>
        <p:nvSpPr>
          <p:cNvPr id="8" name="Foliennummernplatzhalter 7">
            <a:extLst>
              <a:ext uri="{FF2B5EF4-FFF2-40B4-BE49-F238E27FC236}">
                <a16:creationId xmlns:a16="http://schemas.microsoft.com/office/drawing/2014/main" id="{1C2EEF40-72BE-44F7-B07A-528795C5987B}"/>
              </a:ext>
            </a:extLst>
          </p:cNvPr>
          <p:cNvSpPr>
            <a:spLocks noGrp="1"/>
          </p:cNvSpPr>
          <p:nvPr>
            <p:ph type="sldNum" sz="quarter" idx="17"/>
          </p:nvPr>
        </p:nvSpPr>
        <p:spPr/>
        <p:txBody>
          <a:bodyPr/>
          <a:lstStyle/>
          <a:p>
            <a:fld id="{5678FFC5-4430-43BC-9807-D0C6EB405569}" type="slidenum">
              <a:rPr lang="de-DE" smtClean="0"/>
              <a:pPr/>
              <a:t>‹Nr.›</a:t>
            </a:fld>
            <a:endParaRPr lang="de-DE" dirty="0"/>
          </a:p>
        </p:txBody>
      </p:sp>
      <p:grpSp>
        <p:nvGrpSpPr>
          <p:cNvPr id="11" name="Gruppieren 10">
            <a:extLst>
              <a:ext uri="{FF2B5EF4-FFF2-40B4-BE49-F238E27FC236}">
                <a16:creationId xmlns:a16="http://schemas.microsoft.com/office/drawing/2014/main" id="{CD4386FB-D761-4DB8-9D85-805E3F92F044}"/>
              </a:ext>
            </a:extLst>
          </p:cNvPr>
          <p:cNvGrpSpPr>
            <a:grpSpLocks noChangeAspect="1"/>
          </p:cNvGrpSpPr>
          <p:nvPr userDrawn="1"/>
        </p:nvGrpSpPr>
        <p:grpSpPr bwMode="gray">
          <a:xfrm>
            <a:off x="893190" y="2156400"/>
            <a:ext cx="676800" cy="422930"/>
            <a:chOff x="1273175" y="1606550"/>
            <a:chExt cx="9653588" cy="6032500"/>
          </a:xfrm>
          <a:solidFill>
            <a:schemeClr val="accent2"/>
          </a:solidFill>
        </p:grpSpPr>
        <p:sp>
          <p:nvSpPr>
            <p:cNvPr id="12" name="Freeform 5">
              <a:extLst>
                <a:ext uri="{FF2B5EF4-FFF2-40B4-BE49-F238E27FC236}">
                  <a16:creationId xmlns:a16="http://schemas.microsoft.com/office/drawing/2014/main" id="{BD8C4D3E-D3E3-45F5-9B2B-199184FC8098}"/>
                </a:ext>
              </a:extLst>
            </p:cNvPr>
            <p:cNvSpPr>
              <a:spLocks/>
            </p:cNvSpPr>
            <p:nvPr userDrawn="1"/>
          </p:nvSpPr>
          <p:spPr bwMode="gray">
            <a:xfrm>
              <a:off x="1273175" y="1606550"/>
              <a:ext cx="3311525" cy="6032500"/>
            </a:xfrm>
            <a:custGeom>
              <a:avLst/>
              <a:gdLst>
                <a:gd name="T0" fmla="*/ 198 w 1556"/>
                <a:gd name="T1" fmla="*/ 0 h 2831"/>
                <a:gd name="T2" fmla="*/ 49 w 1556"/>
                <a:gd name="T3" fmla="*/ 108 h 2831"/>
                <a:gd name="T4" fmla="*/ 115 w 1556"/>
                <a:gd name="T5" fmla="*/ 240 h 2831"/>
                <a:gd name="T6" fmla="*/ 910 w 1556"/>
                <a:gd name="T7" fmla="*/ 1366 h 2831"/>
                <a:gd name="T8" fmla="*/ 910 w 1556"/>
                <a:gd name="T9" fmla="*/ 1432 h 2831"/>
                <a:gd name="T10" fmla="*/ 49 w 1556"/>
                <a:gd name="T11" fmla="*/ 2599 h 2831"/>
                <a:gd name="T12" fmla="*/ 0 w 1556"/>
                <a:gd name="T13" fmla="*/ 2732 h 2831"/>
                <a:gd name="T14" fmla="*/ 140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8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8" y="0"/>
                  </a:moveTo>
                  <a:cubicBezTo>
                    <a:pt x="99" y="0"/>
                    <a:pt x="49" y="33"/>
                    <a:pt x="49" y="108"/>
                  </a:cubicBezTo>
                  <a:cubicBezTo>
                    <a:pt x="49" y="132"/>
                    <a:pt x="74" y="174"/>
                    <a:pt x="115" y="240"/>
                  </a:cubicBezTo>
                  <a:cubicBezTo>
                    <a:pt x="910" y="1366"/>
                    <a:pt x="910" y="1366"/>
                    <a:pt x="910" y="1366"/>
                  </a:cubicBezTo>
                  <a:cubicBezTo>
                    <a:pt x="935" y="1399"/>
                    <a:pt x="927" y="1407"/>
                    <a:pt x="910" y="1432"/>
                  </a:cubicBezTo>
                  <a:cubicBezTo>
                    <a:pt x="49" y="2599"/>
                    <a:pt x="49" y="2599"/>
                    <a:pt x="49" y="2599"/>
                  </a:cubicBezTo>
                  <a:cubicBezTo>
                    <a:pt x="8" y="2649"/>
                    <a:pt x="0" y="2690"/>
                    <a:pt x="0" y="2732"/>
                  </a:cubicBezTo>
                  <a:cubicBezTo>
                    <a:pt x="0" y="2789"/>
                    <a:pt x="41" y="2831"/>
                    <a:pt x="140" y="2831"/>
                  </a:cubicBezTo>
                  <a:cubicBezTo>
                    <a:pt x="455" y="2831"/>
                    <a:pt x="455" y="2831"/>
                    <a:pt x="455" y="2831"/>
                  </a:cubicBezTo>
                  <a:cubicBezTo>
                    <a:pt x="595"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5" y="0"/>
                    <a:pt x="480" y="0"/>
                  </a:cubicBezTo>
                  <a:lnTo>
                    <a:pt x="1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a:p>
          </p:txBody>
        </p:sp>
        <p:sp>
          <p:nvSpPr>
            <p:cNvPr id="13" name="Freeform 6">
              <a:extLst>
                <a:ext uri="{FF2B5EF4-FFF2-40B4-BE49-F238E27FC236}">
                  <a16:creationId xmlns:a16="http://schemas.microsoft.com/office/drawing/2014/main" id="{1F5FDE97-C0DC-40B3-8BBA-399A24DCFE3D}"/>
                </a:ext>
              </a:extLst>
            </p:cNvPr>
            <p:cNvSpPr>
              <a:spLocks/>
            </p:cNvSpPr>
            <p:nvPr userDrawn="1"/>
          </p:nvSpPr>
          <p:spPr bwMode="gray">
            <a:xfrm>
              <a:off x="4491038" y="1606550"/>
              <a:ext cx="3313113" cy="6032500"/>
            </a:xfrm>
            <a:custGeom>
              <a:avLst/>
              <a:gdLst>
                <a:gd name="T0" fmla="*/ 199 w 1556"/>
                <a:gd name="T1" fmla="*/ 0 h 2831"/>
                <a:gd name="T2" fmla="*/ 50 w 1556"/>
                <a:gd name="T3" fmla="*/ 108 h 2831"/>
                <a:gd name="T4" fmla="*/ 116 w 1556"/>
                <a:gd name="T5" fmla="*/ 240 h 2831"/>
                <a:gd name="T6" fmla="*/ 910 w 1556"/>
                <a:gd name="T7" fmla="*/ 1366 h 2831"/>
                <a:gd name="T8" fmla="*/ 910 w 1556"/>
                <a:gd name="T9" fmla="*/ 1432 h 2831"/>
                <a:gd name="T10" fmla="*/ 50 w 1556"/>
                <a:gd name="T11" fmla="*/ 2599 h 2831"/>
                <a:gd name="T12" fmla="*/ 0 w 1556"/>
                <a:gd name="T13" fmla="*/ 2732 h 2831"/>
                <a:gd name="T14" fmla="*/ 141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9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9" y="0"/>
                  </a:moveTo>
                  <a:cubicBezTo>
                    <a:pt x="99" y="0"/>
                    <a:pt x="50" y="33"/>
                    <a:pt x="50" y="108"/>
                  </a:cubicBezTo>
                  <a:cubicBezTo>
                    <a:pt x="50" y="132"/>
                    <a:pt x="74" y="174"/>
                    <a:pt x="116" y="240"/>
                  </a:cubicBezTo>
                  <a:cubicBezTo>
                    <a:pt x="910" y="1366"/>
                    <a:pt x="910" y="1366"/>
                    <a:pt x="910" y="1366"/>
                  </a:cubicBezTo>
                  <a:cubicBezTo>
                    <a:pt x="935" y="1399"/>
                    <a:pt x="927" y="1407"/>
                    <a:pt x="910" y="1432"/>
                  </a:cubicBezTo>
                  <a:cubicBezTo>
                    <a:pt x="50" y="2599"/>
                    <a:pt x="50" y="2599"/>
                    <a:pt x="50" y="2599"/>
                  </a:cubicBezTo>
                  <a:cubicBezTo>
                    <a:pt x="8" y="2649"/>
                    <a:pt x="0" y="2690"/>
                    <a:pt x="0" y="2732"/>
                  </a:cubicBezTo>
                  <a:cubicBezTo>
                    <a:pt x="0" y="2789"/>
                    <a:pt x="41" y="2831"/>
                    <a:pt x="141" y="2831"/>
                  </a:cubicBezTo>
                  <a:cubicBezTo>
                    <a:pt x="455" y="2831"/>
                    <a:pt x="455" y="2831"/>
                    <a:pt x="455" y="2831"/>
                  </a:cubicBezTo>
                  <a:cubicBezTo>
                    <a:pt x="596"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6" y="0"/>
                    <a:pt x="480" y="0"/>
                  </a:cubicBezTo>
                  <a:lnTo>
                    <a:pt x="19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a:p>
          </p:txBody>
        </p:sp>
        <p:sp>
          <p:nvSpPr>
            <p:cNvPr id="14" name="Freeform 7">
              <a:extLst>
                <a:ext uri="{FF2B5EF4-FFF2-40B4-BE49-F238E27FC236}">
                  <a16:creationId xmlns:a16="http://schemas.microsoft.com/office/drawing/2014/main" id="{0760245C-BF01-40EE-BBDC-D4DBE4AFE0F2}"/>
                </a:ext>
              </a:extLst>
            </p:cNvPr>
            <p:cNvSpPr>
              <a:spLocks/>
            </p:cNvSpPr>
            <p:nvPr userDrawn="1"/>
          </p:nvSpPr>
          <p:spPr bwMode="gray">
            <a:xfrm>
              <a:off x="7613650" y="1606550"/>
              <a:ext cx="3313113" cy="6032500"/>
            </a:xfrm>
            <a:custGeom>
              <a:avLst/>
              <a:gdLst>
                <a:gd name="T0" fmla="*/ 198 w 1556"/>
                <a:gd name="T1" fmla="*/ 0 h 2831"/>
                <a:gd name="T2" fmla="*/ 49 w 1556"/>
                <a:gd name="T3" fmla="*/ 108 h 2831"/>
                <a:gd name="T4" fmla="*/ 116 w 1556"/>
                <a:gd name="T5" fmla="*/ 240 h 2831"/>
                <a:gd name="T6" fmla="*/ 910 w 1556"/>
                <a:gd name="T7" fmla="*/ 1366 h 2831"/>
                <a:gd name="T8" fmla="*/ 910 w 1556"/>
                <a:gd name="T9" fmla="*/ 1432 h 2831"/>
                <a:gd name="T10" fmla="*/ 49 w 1556"/>
                <a:gd name="T11" fmla="*/ 2599 h 2831"/>
                <a:gd name="T12" fmla="*/ 0 w 1556"/>
                <a:gd name="T13" fmla="*/ 2732 h 2831"/>
                <a:gd name="T14" fmla="*/ 141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8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8" y="0"/>
                  </a:moveTo>
                  <a:cubicBezTo>
                    <a:pt x="99" y="0"/>
                    <a:pt x="49" y="33"/>
                    <a:pt x="49" y="108"/>
                  </a:cubicBezTo>
                  <a:cubicBezTo>
                    <a:pt x="49" y="132"/>
                    <a:pt x="74" y="174"/>
                    <a:pt x="116" y="240"/>
                  </a:cubicBezTo>
                  <a:cubicBezTo>
                    <a:pt x="910" y="1366"/>
                    <a:pt x="910" y="1366"/>
                    <a:pt x="910" y="1366"/>
                  </a:cubicBezTo>
                  <a:cubicBezTo>
                    <a:pt x="935" y="1399"/>
                    <a:pt x="927" y="1407"/>
                    <a:pt x="910" y="1432"/>
                  </a:cubicBezTo>
                  <a:cubicBezTo>
                    <a:pt x="49" y="2599"/>
                    <a:pt x="49" y="2599"/>
                    <a:pt x="49" y="2599"/>
                  </a:cubicBezTo>
                  <a:cubicBezTo>
                    <a:pt x="8" y="2649"/>
                    <a:pt x="0" y="2690"/>
                    <a:pt x="0" y="2732"/>
                  </a:cubicBezTo>
                  <a:cubicBezTo>
                    <a:pt x="0" y="2789"/>
                    <a:pt x="41" y="2831"/>
                    <a:pt x="141" y="2831"/>
                  </a:cubicBezTo>
                  <a:cubicBezTo>
                    <a:pt x="455" y="2831"/>
                    <a:pt x="455" y="2831"/>
                    <a:pt x="455" y="2831"/>
                  </a:cubicBezTo>
                  <a:cubicBezTo>
                    <a:pt x="596"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6" y="0"/>
                    <a:pt x="480" y="0"/>
                  </a:cubicBezTo>
                  <a:lnTo>
                    <a:pt x="1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a:p>
          </p:txBody>
        </p:sp>
      </p:grpSp>
      <p:sp>
        <p:nvSpPr>
          <p:cNvPr id="16" name="Textplatzhalter 4">
            <a:extLst>
              <a:ext uri="{FF2B5EF4-FFF2-40B4-BE49-F238E27FC236}">
                <a16:creationId xmlns:a16="http://schemas.microsoft.com/office/drawing/2014/main" id="{ADC41EAD-8DDB-431C-A06C-735E9985631A}"/>
              </a:ext>
            </a:extLst>
          </p:cNvPr>
          <p:cNvSpPr>
            <a:spLocks noGrp="1"/>
          </p:cNvSpPr>
          <p:nvPr>
            <p:ph type="body" sz="quarter" idx="18" hasCustomPrompt="1"/>
          </p:nvPr>
        </p:nvSpPr>
        <p:spPr>
          <a:xfrm>
            <a:off x="1087305" y="2660180"/>
            <a:ext cx="9280658" cy="1256964"/>
          </a:xfrm>
        </p:spPr>
        <p:txBody>
          <a:bodyPr/>
          <a:lstStyle>
            <a:lvl1pPr marL="0" indent="0">
              <a:lnSpc>
                <a:spcPct val="90000"/>
              </a:lnSpc>
              <a:buNone/>
              <a:defRPr sz="3800">
                <a:solidFill>
                  <a:schemeClr val="accent3"/>
                </a:solidFill>
              </a:defRPr>
            </a:lvl1pPr>
          </a:lstStyle>
          <a:p>
            <a:pPr lvl="0"/>
            <a:r>
              <a:rPr lang="de-DE" dirty="0"/>
              <a:t>Zweite Zeile</a:t>
            </a:r>
          </a:p>
        </p:txBody>
      </p:sp>
      <p:sp>
        <p:nvSpPr>
          <p:cNvPr id="2" name="Titel 1">
            <a:extLst>
              <a:ext uri="{FF2B5EF4-FFF2-40B4-BE49-F238E27FC236}">
                <a16:creationId xmlns:a16="http://schemas.microsoft.com/office/drawing/2014/main" id="{AA4F7032-AABC-4803-803E-26E912B5BD22}"/>
              </a:ext>
            </a:extLst>
          </p:cNvPr>
          <p:cNvSpPr>
            <a:spLocks noGrp="1"/>
          </p:cNvSpPr>
          <p:nvPr>
            <p:ph type="title"/>
          </p:nvPr>
        </p:nvSpPr>
        <p:spPr bwMode="gray">
          <a:xfrm>
            <a:off x="1087305" y="2139805"/>
            <a:ext cx="9280657" cy="520376"/>
          </a:xfrm>
        </p:spPr>
        <p:txBody>
          <a:bodyPr wrap="square" anchor="t" anchorCtr="0"/>
          <a:lstStyle>
            <a:lvl1pPr marL="0" indent="625475" algn="l">
              <a:lnSpc>
                <a:spcPct val="90000"/>
              </a:lnSpc>
              <a:defRPr sz="3800">
                <a:solidFill>
                  <a:schemeClr val="accent1"/>
                </a:solidFill>
              </a:defRPr>
            </a:lvl1pPr>
          </a:lstStyle>
          <a:p>
            <a:r>
              <a:rPr lang="de-DE"/>
              <a:t>Mastertitelformat bearbeiten</a:t>
            </a:r>
            <a:endParaRPr lang="de-DE" dirty="0"/>
          </a:p>
        </p:txBody>
      </p:sp>
    </p:spTree>
    <p:extLst>
      <p:ext uri="{BB962C8B-B14F-4D97-AF65-F5344CB8AC3E}">
        <p14:creationId xmlns:p14="http://schemas.microsoft.com/office/powerpoint/2010/main" val="3095708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zit Petrol">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6DBD3158-38F3-4DA0-AA60-95EDE400F0A2}"/>
              </a:ext>
            </a:extLst>
          </p:cNvPr>
          <p:cNvSpPr/>
          <p:nvPr userDrawn="1"/>
        </p:nvSpPr>
        <p:spPr bwMode="gray">
          <a:xfrm>
            <a:off x="0" y="0"/>
            <a:ext cx="10728325" cy="60340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de-DE" sz="1400" dirty="0" err="1">
              <a:solidFill>
                <a:schemeClr val="bg1"/>
              </a:solidFill>
            </a:endParaRPr>
          </a:p>
        </p:txBody>
      </p:sp>
      <p:sp>
        <p:nvSpPr>
          <p:cNvPr id="9" name="Textplatzhalter 8">
            <a:extLst>
              <a:ext uri="{FF2B5EF4-FFF2-40B4-BE49-F238E27FC236}">
                <a16:creationId xmlns:a16="http://schemas.microsoft.com/office/drawing/2014/main" id="{803F9F54-D677-4386-A2BE-50F593FEE606}"/>
              </a:ext>
            </a:extLst>
          </p:cNvPr>
          <p:cNvSpPr>
            <a:spLocks noGrp="1"/>
          </p:cNvSpPr>
          <p:nvPr>
            <p:ph type="body" sz="quarter" idx="13"/>
          </p:nvPr>
        </p:nvSpPr>
        <p:spPr bwMode="gray">
          <a:xfrm>
            <a:off x="360362" y="1296242"/>
            <a:ext cx="10007601" cy="352650"/>
          </a:xfrm>
        </p:spPr>
        <p:txBody>
          <a:bodyPr/>
          <a:lstStyle>
            <a:lvl1pPr marL="0" indent="0">
              <a:buNone/>
              <a:defRPr sz="1800" b="1">
                <a:solidFill>
                  <a:schemeClr val="accent2"/>
                </a:solidFill>
              </a:defRPr>
            </a:lvl1pPr>
            <a:lvl2pPr marL="361950" indent="0">
              <a:buNone/>
              <a:defRPr/>
            </a:lvl2pPr>
          </a:lstStyle>
          <a:p>
            <a:pPr lvl="0"/>
            <a:r>
              <a:rPr lang="de-DE"/>
              <a:t>Mastertextformat bearbeiten</a:t>
            </a:r>
          </a:p>
        </p:txBody>
      </p:sp>
      <p:sp>
        <p:nvSpPr>
          <p:cNvPr id="10" name="Textplatzhalter 8">
            <a:extLst>
              <a:ext uri="{FF2B5EF4-FFF2-40B4-BE49-F238E27FC236}">
                <a16:creationId xmlns:a16="http://schemas.microsoft.com/office/drawing/2014/main" id="{8AD22A90-224A-40DE-94F8-BC41FD676619}"/>
              </a:ext>
            </a:extLst>
          </p:cNvPr>
          <p:cNvSpPr>
            <a:spLocks noGrp="1"/>
          </p:cNvSpPr>
          <p:nvPr>
            <p:ph type="body" sz="quarter" idx="14"/>
          </p:nvPr>
        </p:nvSpPr>
        <p:spPr bwMode="gray">
          <a:xfrm>
            <a:off x="360363" y="1714636"/>
            <a:ext cx="10007600" cy="3822563"/>
          </a:xfrm>
        </p:spPr>
        <p:txBody>
          <a:bodyPr/>
          <a:lstStyle>
            <a:lvl1pPr marL="0" indent="0">
              <a:lnSpc>
                <a:spcPct val="90000"/>
              </a:lnSpc>
              <a:buNone/>
              <a:defRPr sz="3600">
                <a:solidFill>
                  <a:schemeClr val="bg1"/>
                </a:solidFill>
              </a:defRPr>
            </a:lvl1pPr>
            <a:lvl2pPr marL="361950" indent="0">
              <a:buNone/>
              <a:defRPr/>
            </a:lvl2pPr>
          </a:lstStyle>
          <a:p>
            <a:pPr lvl="0"/>
            <a:r>
              <a:rPr lang="de-DE"/>
              <a:t>Mastertextformat bearbeiten</a:t>
            </a:r>
          </a:p>
        </p:txBody>
      </p:sp>
      <p:sp>
        <p:nvSpPr>
          <p:cNvPr id="2" name="Datumsplatzhalter 1">
            <a:extLst>
              <a:ext uri="{FF2B5EF4-FFF2-40B4-BE49-F238E27FC236}">
                <a16:creationId xmlns:a16="http://schemas.microsoft.com/office/drawing/2014/main" id="{DA188681-670F-4B51-ABEA-B081D613A543}"/>
              </a:ext>
            </a:extLst>
          </p:cNvPr>
          <p:cNvSpPr>
            <a:spLocks noGrp="1"/>
          </p:cNvSpPr>
          <p:nvPr>
            <p:ph type="dt" sz="half" idx="15"/>
          </p:nvPr>
        </p:nvSpPr>
        <p:spPr bwMode="gray"/>
        <p:txBody>
          <a:bodyPr/>
          <a:lstStyle>
            <a:lvl1pPr>
              <a:defRPr>
                <a:solidFill>
                  <a:schemeClr val="bg1"/>
                </a:solidFill>
              </a:defRPr>
            </a:lvl1pPr>
          </a:lstStyle>
          <a:p>
            <a:fld id="{AA0374BC-44F9-4CAA-8CB5-3CB4961F68E0}" type="datetime4">
              <a:rPr lang="de-DE" smtClean="0"/>
              <a:t>10. Mai 2022</a:t>
            </a:fld>
            <a:endParaRPr lang="de-DE" dirty="0"/>
          </a:p>
        </p:txBody>
      </p:sp>
      <p:sp>
        <p:nvSpPr>
          <p:cNvPr id="3" name="Fußzeilenplatzhalter 2">
            <a:extLst>
              <a:ext uri="{FF2B5EF4-FFF2-40B4-BE49-F238E27FC236}">
                <a16:creationId xmlns:a16="http://schemas.microsoft.com/office/drawing/2014/main" id="{19B74ECA-4C22-4FE7-8AEF-8DA1E0F3C5F8}"/>
              </a:ext>
            </a:extLst>
          </p:cNvPr>
          <p:cNvSpPr>
            <a:spLocks noGrp="1"/>
          </p:cNvSpPr>
          <p:nvPr>
            <p:ph type="ftr" sz="quarter" idx="16"/>
          </p:nvPr>
        </p:nvSpPr>
        <p:spPr bwMode="gray"/>
        <p:txBody>
          <a:bodyPr/>
          <a:lstStyle>
            <a:lvl1pPr>
              <a:defRPr>
                <a:solidFill>
                  <a:schemeClr val="bg1"/>
                </a:solidFill>
              </a:defRPr>
            </a:lvl1pPr>
          </a:lstStyle>
          <a:p>
            <a:r>
              <a:rPr lang="de-DE"/>
              <a:t>Titel der Präsentation / Ort, XX Monat Jahr (Eingabe über "Einfügen &gt; Kopf- und Fußzeile")</a:t>
            </a:r>
            <a:endParaRPr lang="de-DE" dirty="0"/>
          </a:p>
        </p:txBody>
      </p:sp>
      <p:sp>
        <p:nvSpPr>
          <p:cNvPr id="5" name="Foliennummernplatzhalter 4">
            <a:extLst>
              <a:ext uri="{FF2B5EF4-FFF2-40B4-BE49-F238E27FC236}">
                <a16:creationId xmlns:a16="http://schemas.microsoft.com/office/drawing/2014/main" id="{BC472523-28AC-4FE4-89F0-ACEBDB974137}"/>
              </a:ext>
            </a:extLst>
          </p:cNvPr>
          <p:cNvSpPr>
            <a:spLocks noGrp="1"/>
          </p:cNvSpPr>
          <p:nvPr>
            <p:ph type="sldNum" sz="quarter" idx="17"/>
          </p:nvPr>
        </p:nvSpPr>
        <p:spPr bwMode="gray"/>
        <p:txBody>
          <a:bodyPr/>
          <a:lstStyle>
            <a:lvl1pPr>
              <a:defRPr>
                <a:solidFill>
                  <a:schemeClr val="bg1"/>
                </a:solidFill>
              </a:defRPr>
            </a:lvl1pPr>
          </a:lstStyle>
          <a:p>
            <a:fld id="{5678FFC5-4430-43BC-9807-D0C6EB405569}" type="slidenum">
              <a:rPr lang="de-DE" smtClean="0"/>
              <a:pPr/>
              <a:t>‹Nr.›</a:t>
            </a:fld>
            <a:endParaRPr lang="de-DE" dirty="0"/>
          </a:p>
        </p:txBody>
      </p:sp>
      <p:pic>
        <p:nvPicPr>
          <p:cNvPr id="11" name="Grafik 10">
            <a:extLst>
              <a:ext uri="{FF2B5EF4-FFF2-40B4-BE49-F238E27FC236}">
                <a16:creationId xmlns:a16="http://schemas.microsoft.com/office/drawing/2014/main" id="{07BD8C1D-47F9-441E-87F3-6BECD7C4018A}"/>
              </a:ext>
            </a:extLst>
          </p:cNvPr>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bwMode="gray">
          <a:xfrm>
            <a:off x="361276" y="5695189"/>
            <a:ext cx="399600" cy="139000"/>
          </a:xfrm>
          <a:prstGeom prst="rect">
            <a:avLst/>
          </a:prstGeom>
        </p:spPr>
      </p:pic>
    </p:spTree>
    <p:extLst>
      <p:ext uri="{BB962C8B-B14F-4D97-AF65-F5344CB8AC3E}">
        <p14:creationId xmlns:p14="http://schemas.microsoft.com/office/powerpoint/2010/main" val="4171065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zit Hellgr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6DBD3158-38F3-4DA0-AA60-95EDE400F0A2}"/>
              </a:ext>
            </a:extLst>
          </p:cNvPr>
          <p:cNvSpPr/>
          <p:nvPr userDrawn="1"/>
        </p:nvSpPr>
        <p:spPr bwMode="gray">
          <a:xfrm>
            <a:off x="0" y="0"/>
            <a:ext cx="10728325" cy="6034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de-DE" sz="1400" dirty="0" err="1">
              <a:solidFill>
                <a:schemeClr val="bg1"/>
              </a:solidFill>
            </a:endParaRPr>
          </a:p>
        </p:txBody>
      </p:sp>
      <p:sp>
        <p:nvSpPr>
          <p:cNvPr id="9" name="Textplatzhalter 8">
            <a:extLst>
              <a:ext uri="{FF2B5EF4-FFF2-40B4-BE49-F238E27FC236}">
                <a16:creationId xmlns:a16="http://schemas.microsoft.com/office/drawing/2014/main" id="{803F9F54-D677-4386-A2BE-50F593FEE606}"/>
              </a:ext>
            </a:extLst>
          </p:cNvPr>
          <p:cNvSpPr>
            <a:spLocks noGrp="1"/>
          </p:cNvSpPr>
          <p:nvPr>
            <p:ph type="body" sz="quarter" idx="13"/>
          </p:nvPr>
        </p:nvSpPr>
        <p:spPr bwMode="gray">
          <a:xfrm>
            <a:off x="360362" y="1296242"/>
            <a:ext cx="10007601" cy="352650"/>
          </a:xfrm>
        </p:spPr>
        <p:txBody>
          <a:bodyPr/>
          <a:lstStyle>
            <a:lvl1pPr marL="0" indent="0">
              <a:buNone/>
              <a:defRPr sz="1800" b="1">
                <a:solidFill>
                  <a:schemeClr val="accent2"/>
                </a:solidFill>
              </a:defRPr>
            </a:lvl1pPr>
            <a:lvl2pPr marL="361950" indent="0">
              <a:buNone/>
              <a:defRPr/>
            </a:lvl2pPr>
          </a:lstStyle>
          <a:p>
            <a:pPr lvl="0"/>
            <a:r>
              <a:rPr lang="de-DE"/>
              <a:t>Mastertextformat bearbeiten</a:t>
            </a:r>
          </a:p>
        </p:txBody>
      </p:sp>
      <p:sp>
        <p:nvSpPr>
          <p:cNvPr id="10" name="Textplatzhalter 8">
            <a:extLst>
              <a:ext uri="{FF2B5EF4-FFF2-40B4-BE49-F238E27FC236}">
                <a16:creationId xmlns:a16="http://schemas.microsoft.com/office/drawing/2014/main" id="{8AD22A90-224A-40DE-94F8-BC41FD676619}"/>
              </a:ext>
            </a:extLst>
          </p:cNvPr>
          <p:cNvSpPr>
            <a:spLocks noGrp="1"/>
          </p:cNvSpPr>
          <p:nvPr>
            <p:ph type="body" sz="quarter" idx="14"/>
          </p:nvPr>
        </p:nvSpPr>
        <p:spPr bwMode="gray">
          <a:xfrm>
            <a:off x="360363" y="1714636"/>
            <a:ext cx="10007600" cy="3822563"/>
          </a:xfrm>
        </p:spPr>
        <p:txBody>
          <a:bodyPr/>
          <a:lstStyle>
            <a:lvl1pPr marL="0" indent="0">
              <a:lnSpc>
                <a:spcPct val="90000"/>
              </a:lnSpc>
              <a:buNone/>
              <a:defRPr sz="3600">
                <a:solidFill>
                  <a:schemeClr val="accent1"/>
                </a:solidFill>
              </a:defRPr>
            </a:lvl1pPr>
            <a:lvl2pPr marL="361950" indent="0">
              <a:buNone/>
              <a:defRPr/>
            </a:lvl2pPr>
          </a:lstStyle>
          <a:p>
            <a:pPr lvl="0"/>
            <a:r>
              <a:rPr lang="de-DE"/>
              <a:t>Mastertextformat bearbeiten</a:t>
            </a:r>
          </a:p>
        </p:txBody>
      </p:sp>
      <p:sp>
        <p:nvSpPr>
          <p:cNvPr id="2" name="Datumsplatzhalter 1">
            <a:extLst>
              <a:ext uri="{FF2B5EF4-FFF2-40B4-BE49-F238E27FC236}">
                <a16:creationId xmlns:a16="http://schemas.microsoft.com/office/drawing/2014/main" id="{DA188681-670F-4B51-ABEA-B081D613A543}"/>
              </a:ext>
            </a:extLst>
          </p:cNvPr>
          <p:cNvSpPr>
            <a:spLocks noGrp="1"/>
          </p:cNvSpPr>
          <p:nvPr>
            <p:ph type="dt" sz="half" idx="15"/>
          </p:nvPr>
        </p:nvSpPr>
        <p:spPr bwMode="gray"/>
        <p:txBody>
          <a:bodyPr/>
          <a:lstStyle/>
          <a:p>
            <a:fld id="{EAA5C27E-B354-4750-A9B3-5FF4801F2407}" type="datetime4">
              <a:rPr lang="de-DE" smtClean="0"/>
              <a:t>10. Mai 2022</a:t>
            </a:fld>
            <a:endParaRPr lang="de-DE" dirty="0"/>
          </a:p>
        </p:txBody>
      </p:sp>
      <p:sp>
        <p:nvSpPr>
          <p:cNvPr id="3" name="Fußzeilenplatzhalter 2">
            <a:extLst>
              <a:ext uri="{FF2B5EF4-FFF2-40B4-BE49-F238E27FC236}">
                <a16:creationId xmlns:a16="http://schemas.microsoft.com/office/drawing/2014/main" id="{19B74ECA-4C22-4FE7-8AEF-8DA1E0F3C5F8}"/>
              </a:ext>
            </a:extLst>
          </p:cNvPr>
          <p:cNvSpPr>
            <a:spLocks noGrp="1"/>
          </p:cNvSpPr>
          <p:nvPr>
            <p:ph type="ftr" sz="quarter" idx="16"/>
          </p:nvPr>
        </p:nvSpPr>
        <p:spPr bwMode="gray"/>
        <p:txBody>
          <a:bodyPr/>
          <a:lstStyle/>
          <a:p>
            <a:r>
              <a:rPr lang="de-DE"/>
              <a:t>Titel der Präsentation / Ort, XX Monat Jahr (Eingabe über "Einfügen &gt; Kopf- und Fußzeile")</a:t>
            </a:r>
            <a:endParaRPr lang="de-DE" dirty="0"/>
          </a:p>
        </p:txBody>
      </p:sp>
      <p:sp>
        <p:nvSpPr>
          <p:cNvPr id="5" name="Foliennummernplatzhalter 4">
            <a:extLst>
              <a:ext uri="{FF2B5EF4-FFF2-40B4-BE49-F238E27FC236}">
                <a16:creationId xmlns:a16="http://schemas.microsoft.com/office/drawing/2014/main" id="{BC472523-28AC-4FE4-89F0-ACEBDB974137}"/>
              </a:ext>
            </a:extLst>
          </p:cNvPr>
          <p:cNvSpPr>
            <a:spLocks noGrp="1"/>
          </p:cNvSpPr>
          <p:nvPr>
            <p:ph type="sldNum" sz="quarter" idx="17"/>
          </p:nvPr>
        </p:nvSpPr>
        <p:spPr bwMode="gray"/>
        <p:txBody>
          <a:bodyPr/>
          <a:lstStyle/>
          <a:p>
            <a:fld id="{5678FFC5-4430-43BC-9807-D0C6EB405569}" type="slidenum">
              <a:rPr lang="de-DE" smtClean="0"/>
              <a:pPr/>
              <a:t>‹Nr.›</a:t>
            </a:fld>
            <a:endParaRPr lang="de-DE" dirty="0"/>
          </a:p>
        </p:txBody>
      </p:sp>
      <p:pic>
        <p:nvPicPr>
          <p:cNvPr id="11" name="Grafik 10">
            <a:extLst>
              <a:ext uri="{FF2B5EF4-FFF2-40B4-BE49-F238E27FC236}">
                <a16:creationId xmlns:a16="http://schemas.microsoft.com/office/drawing/2014/main" id="{07BD8C1D-47F9-441E-87F3-6BECD7C401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61276" y="5695189"/>
            <a:ext cx="399600" cy="139000"/>
          </a:xfrm>
          <a:prstGeom prst="rect">
            <a:avLst/>
          </a:prstGeom>
        </p:spPr>
      </p:pic>
    </p:spTree>
    <p:extLst>
      <p:ext uri="{BB962C8B-B14F-4D97-AF65-F5344CB8AC3E}">
        <p14:creationId xmlns:p14="http://schemas.microsoft.com/office/powerpoint/2010/main" val="11580948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Ende">
    <p:bg>
      <p:bgPr>
        <a:solidFill>
          <a:schemeClr val="tx2"/>
        </a:solidFill>
        <a:effectLst/>
      </p:bgPr>
    </p:bg>
    <p:spTree>
      <p:nvGrpSpPr>
        <p:cNvPr id="1" name=""/>
        <p:cNvGrpSpPr/>
        <p:nvPr/>
      </p:nvGrpSpPr>
      <p:grpSpPr>
        <a:xfrm>
          <a:off x="0" y="0"/>
          <a:ext cx="0" cy="0"/>
          <a:chOff x="0" y="0"/>
          <a:chExt cx="0" cy="0"/>
        </a:xfrm>
      </p:grpSpPr>
      <p:sp>
        <p:nvSpPr>
          <p:cNvPr id="12" name="Rechteck: eine Ecke abgerundet 11">
            <a:extLst>
              <a:ext uri="{FF2B5EF4-FFF2-40B4-BE49-F238E27FC236}">
                <a16:creationId xmlns:a16="http://schemas.microsoft.com/office/drawing/2014/main" id="{B41910A6-9C48-4978-809F-BB56BF91B131}"/>
              </a:ext>
            </a:extLst>
          </p:cNvPr>
          <p:cNvSpPr/>
          <p:nvPr userDrawn="1"/>
        </p:nvSpPr>
        <p:spPr bwMode="gray">
          <a:xfrm flipH="1" flipV="1">
            <a:off x="360361" y="0"/>
            <a:ext cx="10367960" cy="4847934"/>
          </a:xfrm>
          <a:prstGeom prst="round1Rect">
            <a:avLst>
              <a:gd name="adj" fmla="val 429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de-DE" sz="1400" dirty="0" err="1"/>
          </a:p>
        </p:txBody>
      </p:sp>
      <p:pic>
        <p:nvPicPr>
          <p:cNvPr id="13" name="Grafik 12">
            <a:extLst>
              <a:ext uri="{FF2B5EF4-FFF2-40B4-BE49-F238E27FC236}">
                <a16:creationId xmlns:a16="http://schemas.microsoft.com/office/drawing/2014/main" id="{F48EF001-78F8-4FF6-9DBA-9A3EDCE6E2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354249" y="5129215"/>
            <a:ext cx="3976084" cy="548909"/>
          </a:xfrm>
          <a:prstGeom prst="rect">
            <a:avLst/>
          </a:prstGeom>
        </p:spPr>
      </p:pic>
      <p:sp>
        <p:nvSpPr>
          <p:cNvPr id="5" name="Textplatzhalter 4">
            <a:extLst>
              <a:ext uri="{FF2B5EF4-FFF2-40B4-BE49-F238E27FC236}">
                <a16:creationId xmlns:a16="http://schemas.microsoft.com/office/drawing/2014/main" id="{D400E007-964F-4EE0-9E50-24A2ABA74D5F}"/>
              </a:ext>
            </a:extLst>
          </p:cNvPr>
          <p:cNvSpPr>
            <a:spLocks noGrp="1"/>
          </p:cNvSpPr>
          <p:nvPr>
            <p:ph type="body" sz="quarter" idx="18" hasCustomPrompt="1"/>
          </p:nvPr>
        </p:nvSpPr>
        <p:spPr>
          <a:xfrm>
            <a:off x="1087305" y="2320268"/>
            <a:ext cx="9280658" cy="1256964"/>
          </a:xfrm>
        </p:spPr>
        <p:txBody>
          <a:bodyPr/>
          <a:lstStyle>
            <a:lvl1pPr marL="0" indent="0">
              <a:lnSpc>
                <a:spcPct val="90000"/>
              </a:lnSpc>
              <a:buNone/>
              <a:defRPr sz="3800">
                <a:solidFill>
                  <a:schemeClr val="accent3"/>
                </a:solidFill>
              </a:defRPr>
            </a:lvl1pPr>
          </a:lstStyle>
          <a:p>
            <a:pPr lvl="0"/>
            <a:r>
              <a:rPr lang="de-DE" dirty="0"/>
              <a:t>Zweite Zeile</a:t>
            </a:r>
          </a:p>
        </p:txBody>
      </p:sp>
      <p:grpSp>
        <p:nvGrpSpPr>
          <p:cNvPr id="18" name="Gruppieren 17">
            <a:extLst>
              <a:ext uri="{FF2B5EF4-FFF2-40B4-BE49-F238E27FC236}">
                <a16:creationId xmlns:a16="http://schemas.microsoft.com/office/drawing/2014/main" id="{9A45FD87-AD80-4CF1-8677-8777FC137878}"/>
              </a:ext>
            </a:extLst>
          </p:cNvPr>
          <p:cNvGrpSpPr>
            <a:grpSpLocks noChangeAspect="1"/>
          </p:cNvGrpSpPr>
          <p:nvPr userDrawn="1"/>
        </p:nvGrpSpPr>
        <p:grpSpPr bwMode="gray">
          <a:xfrm>
            <a:off x="893190" y="1822562"/>
            <a:ext cx="676800" cy="422930"/>
            <a:chOff x="1273175" y="1606550"/>
            <a:chExt cx="9653588" cy="6032500"/>
          </a:xfrm>
          <a:solidFill>
            <a:schemeClr val="accent2"/>
          </a:solidFill>
        </p:grpSpPr>
        <p:sp>
          <p:nvSpPr>
            <p:cNvPr id="19" name="Freeform 5">
              <a:extLst>
                <a:ext uri="{FF2B5EF4-FFF2-40B4-BE49-F238E27FC236}">
                  <a16:creationId xmlns:a16="http://schemas.microsoft.com/office/drawing/2014/main" id="{928ADD29-3177-496C-8D40-79752B8C43EF}"/>
                </a:ext>
              </a:extLst>
            </p:cNvPr>
            <p:cNvSpPr>
              <a:spLocks/>
            </p:cNvSpPr>
            <p:nvPr userDrawn="1"/>
          </p:nvSpPr>
          <p:spPr bwMode="gray">
            <a:xfrm>
              <a:off x="1273175" y="1606550"/>
              <a:ext cx="3311525" cy="6032500"/>
            </a:xfrm>
            <a:custGeom>
              <a:avLst/>
              <a:gdLst>
                <a:gd name="T0" fmla="*/ 198 w 1556"/>
                <a:gd name="T1" fmla="*/ 0 h 2831"/>
                <a:gd name="T2" fmla="*/ 49 w 1556"/>
                <a:gd name="T3" fmla="*/ 108 h 2831"/>
                <a:gd name="T4" fmla="*/ 115 w 1556"/>
                <a:gd name="T5" fmla="*/ 240 h 2831"/>
                <a:gd name="T6" fmla="*/ 910 w 1556"/>
                <a:gd name="T7" fmla="*/ 1366 h 2831"/>
                <a:gd name="T8" fmla="*/ 910 w 1556"/>
                <a:gd name="T9" fmla="*/ 1432 h 2831"/>
                <a:gd name="T10" fmla="*/ 49 w 1556"/>
                <a:gd name="T11" fmla="*/ 2599 h 2831"/>
                <a:gd name="T12" fmla="*/ 0 w 1556"/>
                <a:gd name="T13" fmla="*/ 2732 h 2831"/>
                <a:gd name="T14" fmla="*/ 140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8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8" y="0"/>
                  </a:moveTo>
                  <a:cubicBezTo>
                    <a:pt x="99" y="0"/>
                    <a:pt x="49" y="33"/>
                    <a:pt x="49" y="108"/>
                  </a:cubicBezTo>
                  <a:cubicBezTo>
                    <a:pt x="49" y="132"/>
                    <a:pt x="74" y="174"/>
                    <a:pt x="115" y="240"/>
                  </a:cubicBezTo>
                  <a:cubicBezTo>
                    <a:pt x="910" y="1366"/>
                    <a:pt x="910" y="1366"/>
                    <a:pt x="910" y="1366"/>
                  </a:cubicBezTo>
                  <a:cubicBezTo>
                    <a:pt x="935" y="1399"/>
                    <a:pt x="927" y="1407"/>
                    <a:pt x="910" y="1432"/>
                  </a:cubicBezTo>
                  <a:cubicBezTo>
                    <a:pt x="49" y="2599"/>
                    <a:pt x="49" y="2599"/>
                    <a:pt x="49" y="2599"/>
                  </a:cubicBezTo>
                  <a:cubicBezTo>
                    <a:pt x="8" y="2649"/>
                    <a:pt x="0" y="2690"/>
                    <a:pt x="0" y="2732"/>
                  </a:cubicBezTo>
                  <a:cubicBezTo>
                    <a:pt x="0" y="2789"/>
                    <a:pt x="41" y="2831"/>
                    <a:pt x="140" y="2831"/>
                  </a:cubicBezTo>
                  <a:cubicBezTo>
                    <a:pt x="455" y="2831"/>
                    <a:pt x="455" y="2831"/>
                    <a:pt x="455" y="2831"/>
                  </a:cubicBezTo>
                  <a:cubicBezTo>
                    <a:pt x="595"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5" y="0"/>
                    <a:pt x="480" y="0"/>
                  </a:cubicBezTo>
                  <a:lnTo>
                    <a:pt x="1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a:p>
          </p:txBody>
        </p:sp>
        <p:sp>
          <p:nvSpPr>
            <p:cNvPr id="22" name="Freeform 6">
              <a:extLst>
                <a:ext uri="{FF2B5EF4-FFF2-40B4-BE49-F238E27FC236}">
                  <a16:creationId xmlns:a16="http://schemas.microsoft.com/office/drawing/2014/main" id="{8078C6D0-4266-4CF5-94EC-11EB4761B2D3}"/>
                </a:ext>
              </a:extLst>
            </p:cNvPr>
            <p:cNvSpPr>
              <a:spLocks/>
            </p:cNvSpPr>
            <p:nvPr userDrawn="1"/>
          </p:nvSpPr>
          <p:spPr bwMode="gray">
            <a:xfrm>
              <a:off x="4491038" y="1606550"/>
              <a:ext cx="3313113" cy="6032500"/>
            </a:xfrm>
            <a:custGeom>
              <a:avLst/>
              <a:gdLst>
                <a:gd name="T0" fmla="*/ 199 w 1556"/>
                <a:gd name="T1" fmla="*/ 0 h 2831"/>
                <a:gd name="T2" fmla="*/ 50 w 1556"/>
                <a:gd name="T3" fmla="*/ 108 h 2831"/>
                <a:gd name="T4" fmla="*/ 116 w 1556"/>
                <a:gd name="T5" fmla="*/ 240 h 2831"/>
                <a:gd name="T6" fmla="*/ 910 w 1556"/>
                <a:gd name="T7" fmla="*/ 1366 h 2831"/>
                <a:gd name="T8" fmla="*/ 910 w 1556"/>
                <a:gd name="T9" fmla="*/ 1432 h 2831"/>
                <a:gd name="T10" fmla="*/ 50 w 1556"/>
                <a:gd name="T11" fmla="*/ 2599 h 2831"/>
                <a:gd name="T12" fmla="*/ 0 w 1556"/>
                <a:gd name="T13" fmla="*/ 2732 h 2831"/>
                <a:gd name="T14" fmla="*/ 141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9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9" y="0"/>
                  </a:moveTo>
                  <a:cubicBezTo>
                    <a:pt x="99" y="0"/>
                    <a:pt x="50" y="33"/>
                    <a:pt x="50" y="108"/>
                  </a:cubicBezTo>
                  <a:cubicBezTo>
                    <a:pt x="50" y="132"/>
                    <a:pt x="74" y="174"/>
                    <a:pt x="116" y="240"/>
                  </a:cubicBezTo>
                  <a:cubicBezTo>
                    <a:pt x="910" y="1366"/>
                    <a:pt x="910" y="1366"/>
                    <a:pt x="910" y="1366"/>
                  </a:cubicBezTo>
                  <a:cubicBezTo>
                    <a:pt x="935" y="1399"/>
                    <a:pt x="927" y="1407"/>
                    <a:pt x="910" y="1432"/>
                  </a:cubicBezTo>
                  <a:cubicBezTo>
                    <a:pt x="50" y="2599"/>
                    <a:pt x="50" y="2599"/>
                    <a:pt x="50" y="2599"/>
                  </a:cubicBezTo>
                  <a:cubicBezTo>
                    <a:pt x="8" y="2649"/>
                    <a:pt x="0" y="2690"/>
                    <a:pt x="0" y="2732"/>
                  </a:cubicBezTo>
                  <a:cubicBezTo>
                    <a:pt x="0" y="2789"/>
                    <a:pt x="41" y="2831"/>
                    <a:pt x="141" y="2831"/>
                  </a:cubicBezTo>
                  <a:cubicBezTo>
                    <a:pt x="455" y="2831"/>
                    <a:pt x="455" y="2831"/>
                    <a:pt x="455" y="2831"/>
                  </a:cubicBezTo>
                  <a:cubicBezTo>
                    <a:pt x="596"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6" y="0"/>
                    <a:pt x="480" y="0"/>
                  </a:cubicBezTo>
                  <a:lnTo>
                    <a:pt x="19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a:p>
          </p:txBody>
        </p:sp>
        <p:sp>
          <p:nvSpPr>
            <p:cNvPr id="23" name="Freeform 7">
              <a:extLst>
                <a:ext uri="{FF2B5EF4-FFF2-40B4-BE49-F238E27FC236}">
                  <a16:creationId xmlns:a16="http://schemas.microsoft.com/office/drawing/2014/main" id="{B44B1C10-9CF9-4E40-9F76-B33E9850A0F5}"/>
                </a:ext>
              </a:extLst>
            </p:cNvPr>
            <p:cNvSpPr>
              <a:spLocks/>
            </p:cNvSpPr>
            <p:nvPr userDrawn="1"/>
          </p:nvSpPr>
          <p:spPr bwMode="gray">
            <a:xfrm>
              <a:off x="7613650" y="1606550"/>
              <a:ext cx="3313113" cy="6032500"/>
            </a:xfrm>
            <a:custGeom>
              <a:avLst/>
              <a:gdLst>
                <a:gd name="T0" fmla="*/ 198 w 1556"/>
                <a:gd name="T1" fmla="*/ 0 h 2831"/>
                <a:gd name="T2" fmla="*/ 49 w 1556"/>
                <a:gd name="T3" fmla="*/ 108 h 2831"/>
                <a:gd name="T4" fmla="*/ 116 w 1556"/>
                <a:gd name="T5" fmla="*/ 240 h 2831"/>
                <a:gd name="T6" fmla="*/ 910 w 1556"/>
                <a:gd name="T7" fmla="*/ 1366 h 2831"/>
                <a:gd name="T8" fmla="*/ 910 w 1556"/>
                <a:gd name="T9" fmla="*/ 1432 h 2831"/>
                <a:gd name="T10" fmla="*/ 49 w 1556"/>
                <a:gd name="T11" fmla="*/ 2599 h 2831"/>
                <a:gd name="T12" fmla="*/ 0 w 1556"/>
                <a:gd name="T13" fmla="*/ 2732 h 2831"/>
                <a:gd name="T14" fmla="*/ 141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8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8" y="0"/>
                  </a:moveTo>
                  <a:cubicBezTo>
                    <a:pt x="99" y="0"/>
                    <a:pt x="49" y="33"/>
                    <a:pt x="49" y="108"/>
                  </a:cubicBezTo>
                  <a:cubicBezTo>
                    <a:pt x="49" y="132"/>
                    <a:pt x="74" y="174"/>
                    <a:pt x="116" y="240"/>
                  </a:cubicBezTo>
                  <a:cubicBezTo>
                    <a:pt x="910" y="1366"/>
                    <a:pt x="910" y="1366"/>
                    <a:pt x="910" y="1366"/>
                  </a:cubicBezTo>
                  <a:cubicBezTo>
                    <a:pt x="935" y="1399"/>
                    <a:pt x="927" y="1407"/>
                    <a:pt x="910" y="1432"/>
                  </a:cubicBezTo>
                  <a:cubicBezTo>
                    <a:pt x="49" y="2599"/>
                    <a:pt x="49" y="2599"/>
                    <a:pt x="49" y="2599"/>
                  </a:cubicBezTo>
                  <a:cubicBezTo>
                    <a:pt x="8" y="2649"/>
                    <a:pt x="0" y="2690"/>
                    <a:pt x="0" y="2732"/>
                  </a:cubicBezTo>
                  <a:cubicBezTo>
                    <a:pt x="0" y="2789"/>
                    <a:pt x="41" y="2831"/>
                    <a:pt x="141" y="2831"/>
                  </a:cubicBezTo>
                  <a:cubicBezTo>
                    <a:pt x="455" y="2831"/>
                    <a:pt x="455" y="2831"/>
                    <a:pt x="455" y="2831"/>
                  </a:cubicBezTo>
                  <a:cubicBezTo>
                    <a:pt x="596"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6" y="0"/>
                    <a:pt x="480" y="0"/>
                  </a:cubicBezTo>
                  <a:lnTo>
                    <a:pt x="1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a:p>
          </p:txBody>
        </p:sp>
      </p:grpSp>
      <p:sp>
        <p:nvSpPr>
          <p:cNvPr id="2" name="Titel 1">
            <a:extLst>
              <a:ext uri="{FF2B5EF4-FFF2-40B4-BE49-F238E27FC236}">
                <a16:creationId xmlns:a16="http://schemas.microsoft.com/office/drawing/2014/main" id="{AA4F7032-AABC-4803-803E-26E912B5BD22}"/>
              </a:ext>
            </a:extLst>
          </p:cNvPr>
          <p:cNvSpPr>
            <a:spLocks noGrp="1"/>
          </p:cNvSpPr>
          <p:nvPr>
            <p:ph type="title"/>
          </p:nvPr>
        </p:nvSpPr>
        <p:spPr bwMode="gray">
          <a:xfrm>
            <a:off x="1087305" y="1792908"/>
            <a:ext cx="9280657" cy="601464"/>
          </a:xfrm>
        </p:spPr>
        <p:txBody>
          <a:bodyPr wrap="square" anchor="t" anchorCtr="0"/>
          <a:lstStyle>
            <a:lvl1pPr marL="0" indent="625475" algn="l">
              <a:lnSpc>
                <a:spcPct val="90000"/>
              </a:lnSpc>
              <a:defRPr sz="3800">
                <a:solidFill>
                  <a:schemeClr val="bg1"/>
                </a:solidFill>
              </a:defRPr>
            </a:lvl1pPr>
          </a:lstStyle>
          <a:p>
            <a:r>
              <a:rPr lang="de-DE"/>
              <a:t>Mastertitelformat bearbeiten</a:t>
            </a:r>
            <a:endParaRPr lang="de-DE" dirty="0"/>
          </a:p>
        </p:txBody>
      </p:sp>
    </p:spTree>
    <p:extLst>
      <p:ext uri="{BB962C8B-B14F-4D97-AF65-F5344CB8AC3E}">
        <p14:creationId xmlns:p14="http://schemas.microsoft.com/office/powerpoint/2010/main" val="3937032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6"/>
          <p:cNvSpPr>
            <a:spLocks noGrp="1" noChangeArrowheads="1"/>
          </p:cNvSpPr>
          <p:nvPr>
            <p:ph type="sldNum" sz="quarter" idx="10"/>
          </p:nvPr>
        </p:nvSpPr>
        <p:spPr>
          <a:ln/>
        </p:spPr>
        <p:txBody>
          <a:bodyPr/>
          <a:lstStyle>
            <a:lvl1pPr>
              <a:defRPr/>
            </a:lvl1pPr>
          </a:lstStyle>
          <a:p>
            <a:pPr>
              <a:defRPr/>
            </a:pPr>
            <a:fld id="{F1672393-B84F-4078-B76E-B57B7E715749}" type="slidenum">
              <a:rPr lang="de-DE">
                <a:solidFill>
                  <a:srgbClr val="000000"/>
                </a:solidFill>
              </a:rPr>
              <a:pPr>
                <a:defRPr/>
              </a:pPr>
              <a:t>‹Nr.›</a:t>
            </a:fld>
            <a:endParaRPr lang="de-DE" dirty="0">
              <a:solidFill>
                <a:srgbClr val="000000"/>
              </a:solidFill>
            </a:endParaRPr>
          </a:p>
        </p:txBody>
      </p:sp>
      <p:sp>
        <p:nvSpPr>
          <p:cNvPr id="5" name="Rectangle 61"/>
          <p:cNvSpPr>
            <a:spLocks noGrp="1" noChangeArrowheads="1"/>
          </p:cNvSpPr>
          <p:nvPr>
            <p:ph type="ftr" sz="quarter" idx="11"/>
          </p:nvPr>
        </p:nvSpPr>
        <p:spPr>
          <a:ln/>
        </p:spPr>
        <p:txBody>
          <a:bodyPr/>
          <a:lstStyle>
            <a:lvl1pPr>
              <a:defRPr/>
            </a:lvl1pPr>
          </a:lstStyle>
          <a:p>
            <a:pPr>
              <a:defRPr/>
            </a:pPr>
            <a:r>
              <a:rPr lang="de-DE" altLang="de-DE" dirty="0">
                <a:solidFill>
                  <a:srgbClr val="000000"/>
                </a:solidFill>
              </a:rPr>
              <a:t>Bundesförderung für effiziente Gebäude (BEG) - Informationsveranstaltung für Finanzierungspartner am 04.11.2020</a:t>
            </a:r>
          </a:p>
        </p:txBody>
      </p:sp>
    </p:spTree>
    <p:extLst>
      <p:ext uri="{BB962C8B-B14F-4D97-AF65-F5344CB8AC3E}">
        <p14:creationId xmlns:p14="http://schemas.microsoft.com/office/powerpoint/2010/main" val="2251159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Inhalt">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AF729A79-DB27-4579-80AA-98F3BEF41EB8}"/>
              </a:ext>
            </a:extLst>
          </p:cNvPr>
          <p:cNvSpPr>
            <a:spLocks noGrp="1"/>
          </p:cNvSpPr>
          <p:nvPr>
            <p:ph type="dt" sz="half" idx="10"/>
          </p:nvPr>
        </p:nvSpPr>
        <p:spPr bwMode="gray"/>
        <p:txBody>
          <a:bodyPr/>
          <a:lstStyle/>
          <a:p>
            <a:fld id="{DD4B3568-41CC-42DE-B2EA-D12231110AEC}" type="datetime4">
              <a:rPr lang="de-DE" smtClean="0"/>
              <a:t>10. Mai 2022</a:t>
            </a:fld>
            <a:endParaRPr lang="de-DE"/>
          </a:p>
        </p:txBody>
      </p:sp>
      <p:sp>
        <p:nvSpPr>
          <p:cNvPr id="5" name="Fußzeilenplatzhalter 4">
            <a:extLst>
              <a:ext uri="{FF2B5EF4-FFF2-40B4-BE49-F238E27FC236}">
                <a16:creationId xmlns:a16="http://schemas.microsoft.com/office/drawing/2014/main" id="{9B48A3D3-32A1-4EE9-848B-D944337B58CE}"/>
              </a:ext>
            </a:extLst>
          </p:cNvPr>
          <p:cNvSpPr>
            <a:spLocks noGrp="1"/>
          </p:cNvSpPr>
          <p:nvPr>
            <p:ph type="ftr" sz="quarter" idx="11"/>
          </p:nvPr>
        </p:nvSpPr>
        <p:spPr bwMode="gray"/>
        <p:txBody>
          <a:bodyPr/>
          <a:lstStyle/>
          <a:p>
            <a:r>
              <a:rPr lang="de-DE"/>
              <a:t>Titel der Präsentation / Ort, XX Monat Jahr (Eingabe über "Einfügen &gt; Kopf- und Fußzeile")</a:t>
            </a:r>
          </a:p>
        </p:txBody>
      </p:sp>
      <p:sp>
        <p:nvSpPr>
          <p:cNvPr id="6" name="Foliennummernplatzhalter 5">
            <a:extLst>
              <a:ext uri="{FF2B5EF4-FFF2-40B4-BE49-F238E27FC236}">
                <a16:creationId xmlns:a16="http://schemas.microsoft.com/office/drawing/2014/main" id="{73F2AFDB-9857-4CBE-BC0D-1E1933EBF317}"/>
              </a:ext>
            </a:extLst>
          </p:cNvPr>
          <p:cNvSpPr>
            <a:spLocks noGrp="1"/>
          </p:cNvSpPr>
          <p:nvPr>
            <p:ph type="sldNum" sz="quarter" idx="12"/>
          </p:nvPr>
        </p:nvSpPr>
        <p:spPr bwMode="gray"/>
        <p:txBody>
          <a:bodyPr/>
          <a:lstStyle/>
          <a:p>
            <a:fld id="{5678FFC5-4430-43BC-9807-D0C6EB405569}" type="slidenum">
              <a:rPr lang="de-DE" smtClean="0"/>
              <a:t>‹Nr.›</a:t>
            </a:fld>
            <a:endParaRPr lang="de-DE"/>
          </a:p>
        </p:txBody>
      </p:sp>
      <p:sp>
        <p:nvSpPr>
          <p:cNvPr id="9" name="Textplatzhalter 8">
            <a:extLst>
              <a:ext uri="{FF2B5EF4-FFF2-40B4-BE49-F238E27FC236}">
                <a16:creationId xmlns:a16="http://schemas.microsoft.com/office/drawing/2014/main" id="{C8667513-964F-4F78-A439-2824559A4357}"/>
              </a:ext>
            </a:extLst>
          </p:cNvPr>
          <p:cNvSpPr>
            <a:spLocks noGrp="1"/>
          </p:cNvSpPr>
          <p:nvPr>
            <p:ph type="body" sz="quarter" idx="13" hasCustomPrompt="1"/>
          </p:nvPr>
        </p:nvSpPr>
        <p:spPr>
          <a:xfrm>
            <a:off x="360363" y="5409209"/>
            <a:ext cx="10007599" cy="149591"/>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8" name="Textplatzhalter 8">
            <a:extLst>
              <a:ext uri="{FF2B5EF4-FFF2-40B4-BE49-F238E27FC236}">
                <a16:creationId xmlns:a16="http://schemas.microsoft.com/office/drawing/2014/main" id="{35F30178-C4D7-4483-9585-7B605759D96D}"/>
              </a:ext>
            </a:extLst>
          </p:cNvPr>
          <p:cNvSpPr>
            <a:spLocks noGrp="1"/>
          </p:cNvSpPr>
          <p:nvPr>
            <p:ph type="body" sz="quarter" idx="14"/>
          </p:nvPr>
        </p:nvSpPr>
        <p:spPr>
          <a:xfrm>
            <a:off x="500405" y="677577"/>
            <a:ext cx="9867558" cy="332901"/>
          </a:xfrm>
        </p:spPr>
        <p:txBody>
          <a:bodyPr/>
          <a:lstStyle>
            <a:lvl1pPr marL="0" indent="0">
              <a:lnSpc>
                <a:spcPct val="95000"/>
              </a:lnSpc>
              <a:spcBef>
                <a:spcPts val="0"/>
              </a:spcBef>
              <a:buNone/>
              <a:defRPr sz="1800">
                <a:solidFill>
                  <a:schemeClr val="accent3"/>
                </a:solidFill>
              </a:defRPr>
            </a:lvl1pPr>
          </a:lstStyle>
          <a:p>
            <a:pPr lvl="0"/>
            <a:r>
              <a:rPr lang="de-DE"/>
              <a:t>Mastertextformat bearbeiten</a:t>
            </a:r>
          </a:p>
        </p:txBody>
      </p:sp>
      <p:sp>
        <p:nvSpPr>
          <p:cNvPr id="11" name="Textplatzhalter 10">
            <a:extLst>
              <a:ext uri="{FF2B5EF4-FFF2-40B4-BE49-F238E27FC236}">
                <a16:creationId xmlns:a16="http://schemas.microsoft.com/office/drawing/2014/main" id="{82B579BD-3C39-45EA-9C3E-D015E233DF95}"/>
              </a:ext>
            </a:extLst>
          </p:cNvPr>
          <p:cNvSpPr>
            <a:spLocks noGrp="1"/>
          </p:cNvSpPr>
          <p:nvPr>
            <p:ph type="body" sz="quarter" idx="15"/>
          </p:nvPr>
        </p:nvSpPr>
        <p:spPr>
          <a:xfrm>
            <a:off x="360363" y="1396864"/>
            <a:ext cx="10007600" cy="4140335"/>
          </a:xfrm>
        </p:spPr>
        <p:txBody>
          <a:bodyPr/>
          <a:lstStyle/>
          <a:p>
            <a:pPr lvl="0"/>
            <a:r>
              <a:rPr lang="de-DE"/>
              <a:t>Mastertextformat bearbeiten</a:t>
            </a:r>
          </a:p>
        </p:txBody>
      </p:sp>
      <p:sp>
        <p:nvSpPr>
          <p:cNvPr id="2" name="Titel 1">
            <a:extLst>
              <a:ext uri="{FF2B5EF4-FFF2-40B4-BE49-F238E27FC236}">
                <a16:creationId xmlns:a16="http://schemas.microsoft.com/office/drawing/2014/main" id="{4BA4E17B-02BE-4301-8401-FDD3F1C86DC8}"/>
              </a:ext>
            </a:extLst>
          </p:cNvPr>
          <p:cNvSpPr>
            <a:spLocks noGrp="1"/>
          </p:cNvSpPr>
          <p:nvPr>
            <p:ph type="title"/>
          </p:nvPr>
        </p:nvSpPr>
        <p:spPr bwMode="gray"/>
        <p:txBody>
          <a:bodyPr/>
          <a:lstStyle/>
          <a:p>
            <a:r>
              <a:rPr lang="de-DE"/>
              <a:t>Mastertitelformat bearbeiten</a:t>
            </a:r>
            <a:endParaRPr lang="de-DE" dirty="0"/>
          </a:p>
        </p:txBody>
      </p:sp>
    </p:spTree>
    <p:extLst>
      <p:ext uri="{BB962C8B-B14F-4D97-AF65-F5344CB8AC3E}">
        <p14:creationId xmlns:p14="http://schemas.microsoft.com/office/powerpoint/2010/main" val="1852020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Inhalt (mit Hintergrun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4EB99B99-3E1F-4962-A07D-43E58545C978}"/>
              </a:ext>
            </a:extLst>
          </p:cNvPr>
          <p:cNvSpPr>
            <a:spLocks noGrp="1"/>
          </p:cNvSpPr>
          <p:nvPr>
            <p:ph type="body" sz="quarter" idx="15"/>
          </p:nvPr>
        </p:nvSpPr>
        <p:spPr>
          <a:xfrm>
            <a:off x="360363" y="1433513"/>
            <a:ext cx="10007600" cy="3937903"/>
          </a:xfrm>
          <a:solidFill>
            <a:schemeClr val="tx2"/>
          </a:solidFill>
        </p:spPr>
        <p:txBody>
          <a:bodyPr lIns="144000" tIns="108000" rIns="144000" bIns="108000"/>
          <a:lstStyle/>
          <a:p>
            <a:pPr lvl="0"/>
            <a:r>
              <a:rPr lang="de-DE"/>
              <a:t>Mastertextformat bearbeiten</a:t>
            </a:r>
          </a:p>
        </p:txBody>
      </p:sp>
      <p:sp>
        <p:nvSpPr>
          <p:cNvPr id="4" name="Datumsplatzhalter 3">
            <a:extLst>
              <a:ext uri="{FF2B5EF4-FFF2-40B4-BE49-F238E27FC236}">
                <a16:creationId xmlns:a16="http://schemas.microsoft.com/office/drawing/2014/main" id="{AF729A79-DB27-4579-80AA-98F3BEF41EB8}"/>
              </a:ext>
            </a:extLst>
          </p:cNvPr>
          <p:cNvSpPr>
            <a:spLocks noGrp="1"/>
          </p:cNvSpPr>
          <p:nvPr>
            <p:ph type="dt" sz="half" idx="10"/>
          </p:nvPr>
        </p:nvSpPr>
        <p:spPr bwMode="gray"/>
        <p:txBody>
          <a:bodyPr/>
          <a:lstStyle/>
          <a:p>
            <a:fld id="{6AA4FED2-2D42-4A95-9ECF-4668FE6198C0}" type="datetime4">
              <a:rPr lang="de-DE" smtClean="0"/>
              <a:t>10. Mai 2022</a:t>
            </a:fld>
            <a:endParaRPr lang="de-DE"/>
          </a:p>
        </p:txBody>
      </p:sp>
      <p:sp>
        <p:nvSpPr>
          <p:cNvPr id="5" name="Fußzeilenplatzhalter 4">
            <a:extLst>
              <a:ext uri="{FF2B5EF4-FFF2-40B4-BE49-F238E27FC236}">
                <a16:creationId xmlns:a16="http://schemas.microsoft.com/office/drawing/2014/main" id="{9B48A3D3-32A1-4EE9-848B-D944337B58CE}"/>
              </a:ext>
            </a:extLst>
          </p:cNvPr>
          <p:cNvSpPr>
            <a:spLocks noGrp="1"/>
          </p:cNvSpPr>
          <p:nvPr>
            <p:ph type="ftr" sz="quarter" idx="11"/>
          </p:nvPr>
        </p:nvSpPr>
        <p:spPr bwMode="gray"/>
        <p:txBody>
          <a:bodyPr/>
          <a:lstStyle/>
          <a:p>
            <a:r>
              <a:rPr lang="de-DE"/>
              <a:t>Titel der Präsentation / Ort, XX Monat Jahr (Eingabe über "Einfügen &gt; Kopf- und Fußzeile")</a:t>
            </a:r>
          </a:p>
        </p:txBody>
      </p:sp>
      <p:sp>
        <p:nvSpPr>
          <p:cNvPr id="6" name="Foliennummernplatzhalter 5">
            <a:extLst>
              <a:ext uri="{FF2B5EF4-FFF2-40B4-BE49-F238E27FC236}">
                <a16:creationId xmlns:a16="http://schemas.microsoft.com/office/drawing/2014/main" id="{73F2AFDB-9857-4CBE-BC0D-1E1933EBF317}"/>
              </a:ext>
            </a:extLst>
          </p:cNvPr>
          <p:cNvSpPr>
            <a:spLocks noGrp="1"/>
          </p:cNvSpPr>
          <p:nvPr>
            <p:ph type="sldNum" sz="quarter" idx="12"/>
          </p:nvPr>
        </p:nvSpPr>
        <p:spPr bwMode="gray"/>
        <p:txBody>
          <a:bodyPr/>
          <a:lstStyle/>
          <a:p>
            <a:fld id="{5678FFC5-4430-43BC-9807-D0C6EB405569}" type="slidenum">
              <a:rPr lang="de-DE" smtClean="0"/>
              <a:t>‹Nr.›</a:t>
            </a:fld>
            <a:endParaRPr lang="de-DE" dirty="0"/>
          </a:p>
        </p:txBody>
      </p:sp>
      <p:sp>
        <p:nvSpPr>
          <p:cNvPr id="9" name="Textplatzhalter 8">
            <a:extLst>
              <a:ext uri="{FF2B5EF4-FFF2-40B4-BE49-F238E27FC236}">
                <a16:creationId xmlns:a16="http://schemas.microsoft.com/office/drawing/2014/main" id="{C8667513-964F-4F78-A439-2824559A4357}"/>
              </a:ext>
            </a:extLst>
          </p:cNvPr>
          <p:cNvSpPr>
            <a:spLocks noGrp="1"/>
          </p:cNvSpPr>
          <p:nvPr>
            <p:ph type="body" sz="quarter" idx="13" hasCustomPrompt="1"/>
          </p:nvPr>
        </p:nvSpPr>
        <p:spPr>
          <a:xfrm>
            <a:off x="360363" y="5409209"/>
            <a:ext cx="10007599" cy="149591"/>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8" name="Textplatzhalter 8">
            <a:extLst>
              <a:ext uri="{FF2B5EF4-FFF2-40B4-BE49-F238E27FC236}">
                <a16:creationId xmlns:a16="http://schemas.microsoft.com/office/drawing/2014/main" id="{35F30178-C4D7-4483-9585-7B605759D96D}"/>
              </a:ext>
            </a:extLst>
          </p:cNvPr>
          <p:cNvSpPr>
            <a:spLocks noGrp="1"/>
          </p:cNvSpPr>
          <p:nvPr>
            <p:ph type="body" sz="quarter" idx="14"/>
          </p:nvPr>
        </p:nvSpPr>
        <p:spPr>
          <a:xfrm>
            <a:off x="500405" y="677577"/>
            <a:ext cx="9867558" cy="332901"/>
          </a:xfrm>
        </p:spPr>
        <p:txBody>
          <a:bodyPr/>
          <a:lstStyle>
            <a:lvl1pPr marL="0" indent="0">
              <a:lnSpc>
                <a:spcPct val="95000"/>
              </a:lnSpc>
              <a:spcBef>
                <a:spcPts val="0"/>
              </a:spcBef>
              <a:buNone/>
              <a:defRPr sz="1800">
                <a:solidFill>
                  <a:schemeClr val="accent3"/>
                </a:solidFill>
              </a:defRPr>
            </a:lvl1pPr>
          </a:lstStyle>
          <a:p>
            <a:pPr lvl="0"/>
            <a:r>
              <a:rPr lang="de-DE"/>
              <a:t>Mastertextformat bearbeiten</a:t>
            </a:r>
          </a:p>
        </p:txBody>
      </p:sp>
      <p:sp>
        <p:nvSpPr>
          <p:cNvPr id="2" name="Titel 1">
            <a:extLst>
              <a:ext uri="{FF2B5EF4-FFF2-40B4-BE49-F238E27FC236}">
                <a16:creationId xmlns:a16="http://schemas.microsoft.com/office/drawing/2014/main" id="{4BA4E17B-02BE-4301-8401-FDD3F1C86DC8}"/>
              </a:ext>
            </a:extLst>
          </p:cNvPr>
          <p:cNvSpPr>
            <a:spLocks noGrp="1"/>
          </p:cNvSpPr>
          <p:nvPr>
            <p:ph type="title"/>
          </p:nvPr>
        </p:nvSpPr>
        <p:spPr bwMode="gray"/>
        <p:txBody>
          <a:bodyPr/>
          <a:lstStyle/>
          <a:p>
            <a:r>
              <a:rPr lang="de-DE"/>
              <a:t>Mastertitelformat bearbeiten</a:t>
            </a:r>
          </a:p>
        </p:txBody>
      </p:sp>
    </p:spTree>
    <p:extLst>
      <p:ext uri="{BB962C8B-B14F-4D97-AF65-F5344CB8AC3E}">
        <p14:creationId xmlns:p14="http://schemas.microsoft.com/office/powerpoint/2010/main" val="2411122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Inhalte">
    <p:spTree>
      <p:nvGrpSpPr>
        <p:cNvPr id="1" name=""/>
        <p:cNvGrpSpPr/>
        <p:nvPr/>
      </p:nvGrpSpPr>
      <p:grpSpPr>
        <a:xfrm>
          <a:off x="0" y="0"/>
          <a:ext cx="0" cy="0"/>
          <a:chOff x="0" y="0"/>
          <a:chExt cx="0" cy="0"/>
        </a:xfrm>
      </p:grpSpPr>
      <p:sp>
        <p:nvSpPr>
          <p:cNvPr id="12" name="Textplatzhalter 10">
            <a:extLst>
              <a:ext uri="{FF2B5EF4-FFF2-40B4-BE49-F238E27FC236}">
                <a16:creationId xmlns:a16="http://schemas.microsoft.com/office/drawing/2014/main" id="{3B47911E-77BB-4D51-A61C-C871CA9E3E22}"/>
              </a:ext>
            </a:extLst>
          </p:cNvPr>
          <p:cNvSpPr>
            <a:spLocks noGrp="1"/>
          </p:cNvSpPr>
          <p:nvPr>
            <p:ph type="body" sz="quarter" idx="15"/>
          </p:nvPr>
        </p:nvSpPr>
        <p:spPr>
          <a:xfrm>
            <a:off x="360363" y="1396864"/>
            <a:ext cx="4895850" cy="4140335"/>
          </a:xfrm>
        </p:spPr>
        <p:txBody>
          <a:bodyPr/>
          <a:lstStyle/>
          <a:p>
            <a:pPr lvl="0"/>
            <a:r>
              <a:rPr lang="de-DE"/>
              <a:t>Mastertextformat bearbeiten</a:t>
            </a:r>
          </a:p>
        </p:txBody>
      </p:sp>
      <p:sp>
        <p:nvSpPr>
          <p:cNvPr id="13" name="Textplatzhalter 10">
            <a:extLst>
              <a:ext uri="{FF2B5EF4-FFF2-40B4-BE49-F238E27FC236}">
                <a16:creationId xmlns:a16="http://schemas.microsoft.com/office/drawing/2014/main" id="{3CB7310F-5B72-4494-BE21-FB64CA65AA93}"/>
              </a:ext>
            </a:extLst>
          </p:cNvPr>
          <p:cNvSpPr>
            <a:spLocks noGrp="1"/>
          </p:cNvSpPr>
          <p:nvPr>
            <p:ph type="body" sz="quarter" idx="16"/>
          </p:nvPr>
        </p:nvSpPr>
        <p:spPr>
          <a:xfrm>
            <a:off x="5472113" y="1396864"/>
            <a:ext cx="4895850" cy="4140335"/>
          </a:xfrm>
        </p:spPr>
        <p:txBody>
          <a:bodyPr/>
          <a:lstStyle/>
          <a:p>
            <a:pPr lvl="0"/>
            <a:r>
              <a:rPr lang="de-DE"/>
              <a:t>Mastertextformat bearbeiten</a:t>
            </a:r>
          </a:p>
        </p:txBody>
      </p:sp>
      <p:sp>
        <p:nvSpPr>
          <p:cNvPr id="5" name="Datumsplatzhalter 4">
            <a:extLst>
              <a:ext uri="{FF2B5EF4-FFF2-40B4-BE49-F238E27FC236}">
                <a16:creationId xmlns:a16="http://schemas.microsoft.com/office/drawing/2014/main" id="{BB8D90A8-D761-4E5C-88BE-B917DADBED21}"/>
              </a:ext>
            </a:extLst>
          </p:cNvPr>
          <p:cNvSpPr>
            <a:spLocks noGrp="1"/>
          </p:cNvSpPr>
          <p:nvPr>
            <p:ph type="dt" sz="half" idx="10"/>
          </p:nvPr>
        </p:nvSpPr>
        <p:spPr bwMode="gray"/>
        <p:txBody>
          <a:bodyPr/>
          <a:lstStyle/>
          <a:p>
            <a:fld id="{9E2CA5D1-24D3-4B6C-BEA7-16A64FF8BAF7}" type="datetime4">
              <a:rPr lang="de-DE" smtClean="0"/>
              <a:t>10. Mai 2022</a:t>
            </a:fld>
            <a:endParaRPr lang="de-DE"/>
          </a:p>
        </p:txBody>
      </p:sp>
      <p:sp>
        <p:nvSpPr>
          <p:cNvPr id="6" name="Fußzeilenplatzhalter 5">
            <a:extLst>
              <a:ext uri="{FF2B5EF4-FFF2-40B4-BE49-F238E27FC236}">
                <a16:creationId xmlns:a16="http://schemas.microsoft.com/office/drawing/2014/main" id="{2CA2BC3F-ECCE-4391-9EC0-69D99A2FFD0C}"/>
              </a:ext>
            </a:extLst>
          </p:cNvPr>
          <p:cNvSpPr>
            <a:spLocks noGrp="1"/>
          </p:cNvSpPr>
          <p:nvPr>
            <p:ph type="ftr" sz="quarter" idx="11"/>
          </p:nvPr>
        </p:nvSpPr>
        <p:spPr bwMode="gray"/>
        <p:txBody>
          <a:bodyPr/>
          <a:lstStyle/>
          <a:p>
            <a:r>
              <a:rPr lang="de-DE"/>
              <a:t>Titel der Präsentation / Ort, XX Monat Jahr (Eingabe über "Einfügen &gt; Kopf- und Fußzeile")</a:t>
            </a:r>
          </a:p>
        </p:txBody>
      </p:sp>
      <p:sp>
        <p:nvSpPr>
          <p:cNvPr id="7" name="Foliennummernplatzhalter 6">
            <a:extLst>
              <a:ext uri="{FF2B5EF4-FFF2-40B4-BE49-F238E27FC236}">
                <a16:creationId xmlns:a16="http://schemas.microsoft.com/office/drawing/2014/main" id="{287763D1-DC3F-4476-B8A6-E6CBF5D4262B}"/>
              </a:ext>
            </a:extLst>
          </p:cNvPr>
          <p:cNvSpPr>
            <a:spLocks noGrp="1"/>
          </p:cNvSpPr>
          <p:nvPr>
            <p:ph type="sldNum" sz="quarter" idx="12"/>
          </p:nvPr>
        </p:nvSpPr>
        <p:spPr bwMode="gray"/>
        <p:txBody>
          <a:bodyPr/>
          <a:lstStyle/>
          <a:p>
            <a:fld id="{5678FFC5-4430-43BC-9807-D0C6EB405569}" type="slidenum">
              <a:rPr lang="de-DE" smtClean="0"/>
              <a:t>‹Nr.›</a:t>
            </a:fld>
            <a:endParaRPr lang="de-DE"/>
          </a:p>
        </p:txBody>
      </p:sp>
      <p:sp>
        <p:nvSpPr>
          <p:cNvPr id="8" name="Textplatzhalter 8">
            <a:extLst>
              <a:ext uri="{FF2B5EF4-FFF2-40B4-BE49-F238E27FC236}">
                <a16:creationId xmlns:a16="http://schemas.microsoft.com/office/drawing/2014/main" id="{6ABC4813-76FE-4861-8656-EA02F0D8E29F}"/>
              </a:ext>
            </a:extLst>
          </p:cNvPr>
          <p:cNvSpPr>
            <a:spLocks noGrp="1"/>
          </p:cNvSpPr>
          <p:nvPr>
            <p:ph type="body" sz="quarter" idx="13" hasCustomPrompt="1"/>
          </p:nvPr>
        </p:nvSpPr>
        <p:spPr>
          <a:xfrm>
            <a:off x="360363" y="5409209"/>
            <a:ext cx="10007599" cy="149591"/>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9" name="Textplatzhalter 8">
            <a:extLst>
              <a:ext uri="{FF2B5EF4-FFF2-40B4-BE49-F238E27FC236}">
                <a16:creationId xmlns:a16="http://schemas.microsoft.com/office/drawing/2014/main" id="{167520C0-AAA4-402A-8FBD-17EB522D6B91}"/>
              </a:ext>
            </a:extLst>
          </p:cNvPr>
          <p:cNvSpPr>
            <a:spLocks noGrp="1"/>
          </p:cNvSpPr>
          <p:nvPr>
            <p:ph type="body" sz="quarter" idx="14"/>
          </p:nvPr>
        </p:nvSpPr>
        <p:spPr>
          <a:xfrm>
            <a:off x="500405" y="677577"/>
            <a:ext cx="9867558" cy="332901"/>
          </a:xfrm>
        </p:spPr>
        <p:txBody>
          <a:bodyPr/>
          <a:lstStyle>
            <a:lvl1pPr marL="0" indent="0">
              <a:lnSpc>
                <a:spcPct val="95000"/>
              </a:lnSpc>
              <a:spcBef>
                <a:spcPts val="0"/>
              </a:spcBef>
              <a:buNone/>
              <a:defRPr sz="1800">
                <a:solidFill>
                  <a:schemeClr val="accent3"/>
                </a:solidFill>
              </a:defRPr>
            </a:lvl1pPr>
          </a:lstStyle>
          <a:p>
            <a:pPr lvl="0"/>
            <a:r>
              <a:rPr lang="de-DE"/>
              <a:t>Mastertextformat bearbeiten</a:t>
            </a:r>
          </a:p>
        </p:txBody>
      </p:sp>
      <p:sp>
        <p:nvSpPr>
          <p:cNvPr id="2" name="Titel 1">
            <a:extLst>
              <a:ext uri="{FF2B5EF4-FFF2-40B4-BE49-F238E27FC236}">
                <a16:creationId xmlns:a16="http://schemas.microsoft.com/office/drawing/2014/main" id="{1E5ACE7E-5DDD-409D-AD8A-5094FF34F212}"/>
              </a:ext>
            </a:extLst>
          </p:cNvPr>
          <p:cNvSpPr>
            <a:spLocks noGrp="1"/>
          </p:cNvSpPr>
          <p:nvPr>
            <p:ph type="title"/>
          </p:nvPr>
        </p:nvSpPr>
        <p:spPr bwMode="gray"/>
        <p:txBody>
          <a:bodyPr/>
          <a:lstStyle/>
          <a:p>
            <a:r>
              <a:rPr lang="de-DE"/>
              <a:t>Mastertitelformat bearbeiten</a:t>
            </a:r>
          </a:p>
        </p:txBody>
      </p:sp>
    </p:spTree>
    <p:extLst>
      <p:ext uri="{BB962C8B-B14F-4D97-AF65-F5344CB8AC3E}">
        <p14:creationId xmlns:p14="http://schemas.microsoft.com/office/powerpoint/2010/main" val="3418707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und Bild (rechts)">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AF729A79-DB27-4579-80AA-98F3BEF41EB8}"/>
              </a:ext>
            </a:extLst>
          </p:cNvPr>
          <p:cNvSpPr>
            <a:spLocks noGrp="1"/>
          </p:cNvSpPr>
          <p:nvPr>
            <p:ph type="dt" sz="half" idx="10"/>
          </p:nvPr>
        </p:nvSpPr>
        <p:spPr bwMode="gray"/>
        <p:txBody>
          <a:bodyPr/>
          <a:lstStyle/>
          <a:p>
            <a:fld id="{6A3F7F45-08E4-45CA-880D-2012858648EE}" type="datetime4">
              <a:rPr lang="de-DE" smtClean="0"/>
              <a:t>10. Mai 2022</a:t>
            </a:fld>
            <a:endParaRPr lang="de-DE"/>
          </a:p>
        </p:txBody>
      </p:sp>
      <p:sp>
        <p:nvSpPr>
          <p:cNvPr id="5" name="Fußzeilenplatzhalter 4">
            <a:extLst>
              <a:ext uri="{FF2B5EF4-FFF2-40B4-BE49-F238E27FC236}">
                <a16:creationId xmlns:a16="http://schemas.microsoft.com/office/drawing/2014/main" id="{9B48A3D3-32A1-4EE9-848B-D944337B58CE}"/>
              </a:ext>
            </a:extLst>
          </p:cNvPr>
          <p:cNvSpPr>
            <a:spLocks noGrp="1"/>
          </p:cNvSpPr>
          <p:nvPr>
            <p:ph type="ftr" sz="quarter" idx="11"/>
          </p:nvPr>
        </p:nvSpPr>
        <p:spPr bwMode="gray"/>
        <p:txBody>
          <a:bodyPr/>
          <a:lstStyle/>
          <a:p>
            <a:r>
              <a:rPr lang="de-DE"/>
              <a:t>Titel der Präsentation / Ort, XX Monat Jahr (Eingabe über "Einfügen &gt; Kopf- und Fußzeile")</a:t>
            </a:r>
          </a:p>
        </p:txBody>
      </p:sp>
      <p:sp>
        <p:nvSpPr>
          <p:cNvPr id="6" name="Foliennummernplatzhalter 5">
            <a:extLst>
              <a:ext uri="{FF2B5EF4-FFF2-40B4-BE49-F238E27FC236}">
                <a16:creationId xmlns:a16="http://schemas.microsoft.com/office/drawing/2014/main" id="{73F2AFDB-9857-4CBE-BC0D-1E1933EBF317}"/>
              </a:ext>
            </a:extLst>
          </p:cNvPr>
          <p:cNvSpPr>
            <a:spLocks noGrp="1"/>
          </p:cNvSpPr>
          <p:nvPr>
            <p:ph type="sldNum" sz="quarter" idx="12"/>
          </p:nvPr>
        </p:nvSpPr>
        <p:spPr bwMode="gray"/>
        <p:txBody>
          <a:bodyPr/>
          <a:lstStyle/>
          <a:p>
            <a:fld id="{5678FFC5-4430-43BC-9807-D0C6EB405569}" type="slidenum">
              <a:rPr lang="de-DE" smtClean="0"/>
              <a:t>‹Nr.›</a:t>
            </a:fld>
            <a:endParaRPr lang="de-DE"/>
          </a:p>
        </p:txBody>
      </p:sp>
      <p:sp>
        <p:nvSpPr>
          <p:cNvPr id="9" name="Bildplatzhalter 8">
            <a:extLst>
              <a:ext uri="{FF2B5EF4-FFF2-40B4-BE49-F238E27FC236}">
                <a16:creationId xmlns:a16="http://schemas.microsoft.com/office/drawing/2014/main" id="{172016E4-A985-4759-B3E9-33B295AFBD38}"/>
              </a:ext>
            </a:extLst>
          </p:cNvPr>
          <p:cNvSpPr>
            <a:spLocks noGrp="1"/>
          </p:cNvSpPr>
          <p:nvPr>
            <p:ph type="pic" sz="quarter" idx="13"/>
          </p:nvPr>
        </p:nvSpPr>
        <p:spPr bwMode="gray">
          <a:xfrm>
            <a:off x="5472113" y="1433513"/>
            <a:ext cx="4895850" cy="3937903"/>
          </a:xfrm>
          <a:noFill/>
        </p:spPr>
        <p:txBody>
          <a:bodyPr anchor="ctr"/>
          <a:lstStyle>
            <a:lvl1pPr marL="0" indent="0" algn="ctr">
              <a:buNone/>
              <a:defRPr/>
            </a:lvl1pPr>
          </a:lstStyle>
          <a:p>
            <a:r>
              <a:rPr lang="de-DE"/>
              <a:t>Bild durch Klicken auf Symbol hinzufügen</a:t>
            </a:r>
          </a:p>
        </p:txBody>
      </p:sp>
      <p:sp>
        <p:nvSpPr>
          <p:cNvPr id="14" name="Textplatzhalter 8">
            <a:extLst>
              <a:ext uri="{FF2B5EF4-FFF2-40B4-BE49-F238E27FC236}">
                <a16:creationId xmlns:a16="http://schemas.microsoft.com/office/drawing/2014/main" id="{0AE7C685-1059-44DB-9E3C-01DA0DF18146}"/>
              </a:ext>
            </a:extLst>
          </p:cNvPr>
          <p:cNvSpPr>
            <a:spLocks noGrp="1"/>
          </p:cNvSpPr>
          <p:nvPr>
            <p:ph type="body" sz="quarter" idx="14" hasCustomPrompt="1"/>
          </p:nvPr>
        </p:nvSpPr>
        <p:spPr>
          <a:xfrm>
            <a:off x="360363" y="5409209"/>
            <a:ext cx="10007599" cy="149591"/>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0" name="Textplatzhalter 8">
            <a:extLst>
              <a:ext uri="{FF2B5EF4-FFF2-40B4-BE49-F238E27FC236}">
                <a16:creationId xmlns:a16="http://schemas.microsoft.com/office/drawing/2014/main" id="{95AAB774-8EA4-4509-9EF3-010341A93110}"/>
              </a:ext>
            </a:extLst>
          </p:cNvPr>
          <p:cNvSpPr>
            <a:spLocks noGrp="1"/>
          </p:cNvSpPr>
          <p:nvPr>
            <p:ph type="body" sz="quarter" idx="15"/>
          </p:nvPr>
        </p:nvSpPr>
        <p:spPr>
          <a:xfrm>
            <a:off x="500405" y="677577"/>
            <a:ext cx="9867558" cy="332901"/>
          </a:xfrm>
        </p:spPr>
        <p:txBody>
          <a:bodyPr/>
          <a:lstStyle>
            <a:lvl1pPr marL="0" indent="0">
              <a:lnSpc>
                <a:spcPct val="95000"/>
              </a:lnSpc>
              <a:spcBef>
                <a:spcPts val="0"/>
              </a:spcBef>
              <a:buNone/>
              <a:defRPr sz="1800">
                <a:solidFill>
                  <a:schemeClr val="accent3"/>
                </a:solidFill>
              </a:defRPr>
            </a:lvl1pPr>
          </a:lstStyle>
          <a:p>
            <a:pPr lvl="0"/>
            <a:r>
              <a:rPr lang="de-DE"/>
              <a:t>Mastertextformat bearbeiten</a:t>
            </a:r>
          </a:p>
        </p:txBody>
      </p:sp>
      <p:sp>
        <p:nvSpPr>
          <p:cNvPr id="12" name="Textplatzhalter 10">
            <a:extLst>
              <a:ext uri="{FF2B5EF4-FFF2-40B4-BE49-F238E27FC236}">
                <a16:creationId xmlns:a16="http://schemas.microsoft.com/office/drawing/2014/main" id="{20B50DE5-E236-4AA1-BAAF-8151E8C184A5}"/>
              </a:ext>
            </a:extLst>
          </p:cNvPr>
          <p:cNvSpPr>
            <a:spLocks noGrp="1"/>
          </p:cNvSpPr>
          <p:nvPr>
            <p:ph type="body" sz="quarter" idx="16"/>
          </p:nvPr>
        </p:nvSpPr>
        <p:spPr>
          <a:xfrm>
            <a:off x="360363" y="1396864"/>
            <a:ext cx="4895850" cy="4140335"/>
          </a:xfrm>
        </p:spPr>
        <p:txBody>
          <a:bodyPr/>
          <a:lstStyle/>
          <a:p>
            <a:pPr lvl="0"/>
            <a:r>
              <a:rPr lang="de-DE"/>
              <a:t>Mastertextformat bearbeiten</a:t>
            </a:r>
          </a:p>
        </p:txBody>
      </p:sp>
      <p:sp>
        <p:nvSpPr>
          <p:cNvPr id="2" name="Titel 1">
            <a:extLst>
              <a:ext uri="{FF2B5EF4-FFF2-40B4-BE49-F238E27FC236}">
                <a16:creationId xmlns:a16="http://schemas.microsoft.com/office/drawing/2014/main" id="{4BA4E17B-02BE-4301-8401-FDD3F1C86DC8}"/>
              </a:ext>
            </a:extLst>
          </p:cNvPr>
          <p:cNvSpPr>
            <a:spLocks noGrp="1"/>
          </p:cNvSpPr>
          <p:nvPr>
            <p:ph type="title"/>
          </p:nvPr>
        </p:nvSpPr>
        <p:spPr bwMode="gray"/>
        <p:txBody>
          <a:bodyPr/>
          <a:lstStyle/>
          <a:p>
            <a:r>
              <a:rPr lang="de-DE"/>
              <a:t>Mastertitelformat bearbeiten</a:t>
            </a:r>
          </a:p>
        </p:txBody>
      </p:sp>
    </p:spTree>
    <p:extLst>
      <p:ext uri="{BB962C8B-B14F-4D97-AF65-F5344CB8AC3E}">
        <p14:creationId xmlns:p14="http://schemas.microsoft.com/office/powerpoint/2010/main" val="1951139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und Bild (links)">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AF729A79-DB27-4579-80AA-98F3BEF41EB8}"/>
              </a:ext>
            </a:extLst>
          </p:cNvPr>
          <p:cNvSpPr>
            <a:spLocks noGrp="1"/>
          </p:cNvSpPr>
          <p:nvPr>
            <p:ph type="dt" sz="half" idx="10"/>
          </p:nvPr>
        </p:nvSpPr>
        <p:spPr bwMode="gray"/>
        <p:txBody>
          <a:bodyPr/>
          <a:lstStyle/>
          <a:p>
            <a:fld id="{9CDF5834-54B3-4F56-8022-014EE4D75058}" type="datetime4">
              <a:rPr lang="de-DE" smtClean="0"/>
              <a:t>10. Mai 2022</a:t>
            </a:fld>
            <a:endParaRPr lang="de-DE"/>
          </a:p>
        </p:txBody>
      </p:sp>
      <p:sp>
        <p:nvSpPr>
          <p:cNvPr id="5" name="Fußzeilenplatzhalter 4">
            <a:extLst>
              <a:ext uri="{FF2B5EF4-FFF2-40B4-BE49-F238E27FC236}">
                <a16:creationId xmlns:a16="http://schemas.microsoft.com/office/drawing/2014/main" id="{9B48A3D3-32A1-4EE9-848B-D944337B58CE}"/>
              </a:ext>
            </a:extLst>
          </p:cNvPr>
          <p:cNvSpPr>
            <a:spLocks noGrp="1"/>
          </p:cNvSpPr>
          <p:nvPr>
            <p:ph type="ftr" sz="quarter" idx="11"/>
          </p:nvPr>
        </p:nvSpPr>
        <p:spPr bwMode="gray"/>
        <p:txBody>
          <a:bodyPr/>
          <a:lstStyle/>
          <a:p>
            <a:r>
              <a:rPr lang="de-DE"/>
              <a:t>Titel der Präsentation / Ort, XX Monat Jahr (Eingabe über "Einfügen &gt; Kopf- und Fußzeile")</a:t>
            </a:r>
          </a:p>
        </p:txBody>
      </p:sp>
      <p:sp>
        <p:nvSpPr>
          <p:cNvPr id="6" name="Foliennummernplatzhalter 5">
            <a:extLst>
              <a:ext uri="{FF2B5EF4-FFF2-40B4-BE49-F238E27FC236}">
                <a16:creationId xmlns:a16="http://schemas.microsoft.com/office/drawing/2014/main" id="{73F2AFDB-9857-4CBE-BC0D-1E1933EBF317}"/>
              </a:ext>
            </a:extLst>
          </p:cNvPr>
          <p:cNvSpPr>
            <a:spLocks noGrp="1"/>
          </p:cNvSpPr>
          <p:nvPr>
            <p:ph type="sldNum" sz="quarter" idx="12"/>
          </p:nvPr>
        </p:nvSpPr>
        <p:spPr bwMode="gray"/>
        <p:txBody>
          <a:bodyPr/>
          <a:lstStyle/>
          <a:p>
            <a:fld id="{5678FFC5-4430-43BC-9807-D0C6EB405569}" type="slidenum">
              <a:rPr lang="de-DE" smtClean="0"/>
              <a:t>‹Nr.›</a:t>
            </a:fld>
            <a:endParaRPr lang="de-DE"/>
          </a:p>
        </p:txBody>
      </p:sp>
      <p:sp>
        <p:nvSpPr>
          <p:cNvPr id="9" name="Bildplatzhalter 8">
            <a:extLst>
              <a:ext uri="{FF2B5EF4-FFF2-40B4-BE49-F238E27FC236}">
                <a16:creationId xmlns:a16="http://schemas.microsoft.com/office/drawing/2014/main" id="{172016E4-A985-4759-B3E9-33B295AFBD38}"/>
              </a:ext>
            </a:extLst>
          </p:cNvPr>
          <p:cNvSpPr>
            <a:spLocks noGrp="1"/>
          </p:cNvSpPr>
          <p:nvPr>
            <p:ph type="pic" sz="quarter" idx="13"/>
          </p:nvPr>
        </p:nvSpPr>
        <p:spPr bwMode="gray">
          <a:xfrm>
            <a:off x="360363" y="1433513"/>
            <a:ext cx="4895850" cy="3937903"/>
          </a:xfrm>
          <a:noFill/>
        </p:spPr>
        <p:txBody>
          <a:bodyPr anchor="ctr"/>
          <a:lstStyle>
            <a:lvl1pPr marL="0" indent="0" algn="ctr">
              <a:buNone/>
              <a:defRPr/>
            </a:lvl1pPr>
          </a:lstStyle>
          <a:p>
            <a:r>
              <a:rPr lang="de-DE"/>
              <a:t>Bild durch Klicken auf Symbol hinzufügen</a:t>
            </a:r>
            <a:endParaRPr lang="de-DE" dirty="0"/>
          </a:p>
        </p:txBody>
      </p:sp>
      <p:sp>
        <p:nvSpPr>
          <p:cNvPr id="10" name="Textplatzhalter 8">
            <a:extLst>
              <a:ext uri="{FF2B5EF4-FFF2-40B4-BE49-F238E27FC236}">
                <a16:creationId xmlns:a16="http://schemas.microsoft.com/office/drawing/2014/main" id="{30277B03-85B4-4F3B-A030-8A1FED7499E9}"/>
              </a:ext>
            </a:extLst>
          </p:cNvPr>
          <p:cNvSpPr>
            <a:spLocks noGrp="1"/>
          </p:cNvSpPr>
          <p:nvPr>
            <p:ph type="body" sz="quarter" idx="14" hasCustomPrompt="1"/>
          </p:nvPr>
        </p:nvSpPr>
        <p:spPr>
          <a:xfrm>
            <a:off x="360363" y="5409209"/>
            <a:ext cx="10007599" cy="149591"/>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1" name="Textplatzhalter 8">
            <a:extLst>
              <a:ext uri="{FF2B5EF4-FFF2-40B4-BE49-F238E27FC236}">
                <a16:creationId xmlns:a16="http://schemas.microsoft.com/office/drawing/2014/main" id="{81D1C562-D211-4469-8BCE-F4C9C4C9EE38}"/>
              </a:ext>
            </a:extLst>
          </p:cNvPr>
          <p:cNvSpPr>
            <a:spLocks noGrp="1"/>
          </p:cNvSpPr>
          <p:nvPr>
            <p:ph type="body" sz="quarter" idx="15"/>
          </p:nvPr>
        </p:nvSpPr>
        <p:spPr>
          <a:xfrm>
            <a:off x="500405" y="677577"/>
            <a:ext cx="9867558" cy="332901"/>
          </a:xfrm>
        </p:spPr>
        <p:txBody>
          <a:bodyPr/>
          <a:lstStyle>
            <a:lvl1pPr marL="0" indent="0">
              <a:lnSpc>
                <a:spcPct val="95000"/>
              </a:lnSpc>
              <a:spcBef>
                <a:spcPts val="0"/>
              </a:spcBef>
              <a:buNone/>
              <a:defRPr sz="1800">
                <a:solidFill>
                  <a:schemeClr val="accent3"/>
                </a:solidFill>
              </a:defRPr>
            </a:lvl1pPr>
          </a:lstStyle>
          <a:p>
            <a:pPr lvl="0"/>
            <a:r>
              <a:rPr lang="de-DE"/>
              <a:t>Mastertextformat bearbeiten</a:t>
            </a:r>
          </a:p>
        </p:txBody>
      </p:sp>
      <p:sp>
        <p:nvSpPr>
          <p:cNvPr id="13" name="Textplatzhalter 10">
            <a:extLst>
              <a:ext uri="{FF2B5EF4-FFF2-40B4-BE49-F238E27FC236}">
                <a16:creationId xmlns:a16="http://schemas.microsoft.com/office/drawing/2014/main" id="{63CAAA68-A509-4AFC-977E-960A985302B7}"/>
              </a:ext>
            </a:extLst>
          </p:cNvPr>
          <p:cNvSpPr>
            <a:spLocks noGrp="1"/>
          </p:cNvSpPr>
          <p:nvPr>
            <p:ph type="body" sz="quarter" idx="16"/>
          </p:nvPr>
        </p:nvSpPr>
        <p:spPr>
          <a:xfrm>
            <a:off x="5472113" y="1396864"/>
            <a:ext cx="4895850" cy="4140335"/>
          </a:xfrm>
        </p:spPr>
        <p:txBody>
          <a:bodyPr/>
          <a:lstStyle/>
          <a:p>
            <a:pPr lvl="0"/>
            <a:r>
              <a:rPr lang="de-DE"/>
              <a:t>Mastertextformat bearbeiten</a:t>
            </a:r>
          </a:p>
        </p:txBody>
      </p:sp>
      <p:sp>
        <p:nvSpPr>
          <p:cNvPr id="2" name="Titel 1">
            <a:extLst>
              <a:ext uri="{FF2B5EF4-FFF2-40B4-BE49-F238E27FC236}">
                <a16:creationId xmlns:a16="http://schemas.microsoft.com/office/drawing/2014/main" id="{4BA4E17B-02BE-4301-8401-FDD3F1C86DC8}"/>
              </a:ext>
            </a:extLst>
          </p:cNvPr>
          <p:cNvSpPr>
            <a:spLocks noGrp="1"/>
          </p:cNvSpPr>
          <p:nvPr>
            <p:ph type="title"/>
          </p:nvPr>
        </p:nvSpPr>
        <p:spPr bwMode="gray"/>
        <p:txBody>
          <a:bodyPr/>
          <a:lstStyle/>
          <a:p>
            <a:r>
              <a:rPr lang="de-DE"/>
              <a:t>Mastertitelformat bearbeiten</a:t>
            </a:r>
          </a:p>
        </p:txBody>
      </p:sp>
    </p:spTree>
    <p:extLst>
      <p:ext uri="{BB962C8B-B14F-4D97-AF65-F5344CB8AC3E}">
        <p14:creationId xmlns:p14="http://schemas.microsoft.com/office/powerpoint/2010/main" val="2100481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Bild">
    <p:spTree>
      <p:nvGrpSpPr>
        <p:cNvPr id="1" name=""/>
        <p:cNvGrpSpPr/>
        <p:nvPr/>
      </p:nvGrpSpPr>
      <p:grpSpPr>
        <a:xfrm>
          <a:off x="0" y="0"/>
          <a:ext cx="0" cy="0"/>
          <a:chOff x="0" y="0"/>
          <a:chExt cx="0" cy="0"/>
        </a:xfrm>
      </p:grpSpPr>
      <p:sp>
        <p:nvSpPr>
          <p:cNvPr id="6" name="Bildplatzhalter 8">
            <a:extLst>
              <a:ext uri="{FF2B5EF4-FFF2-40B4-BE49-F238E27FC236}">
                <a16:creationId xmlns:a16="http://schemas.microsoft.com/office/drawing/2014/main" id="{B993F3B1-9ADE-4F4D-A2D9-D3A154B43C33}"/>
              </a:ext>
            </a:extLst>
          </p:cNvPr>
          <p:cNvSpPr>
            <a:spLocks noGrp="1"/>
          </p:cNvSpPr>
          <p:nvPr>
            <p:ph type="pic" sz="quarter" idx="13"/>
          </p:nvPr>
        </p:nvSpPr>
        <p:spPr bwMode="gray">
          <a:xfrm>
            <a:off x="360363" y="1433513"/>
            <a:ext cx="10007600" cy="3937903"/>
          </a:xfrm>
          <a:noFill/>
        </p:spPr>
        <p:txBody>
          <a:bodyPr anchor="ctr"/>
          <a:lstStyle>
            <a:lvl1pPr marL="0" indent="0" algn="ctr">
              <a:buNone/>
              <a:defRPr/>
            </a:lvl1pPr>
          </a:lstStyle>
          <a:p>
            <a:r>
              <a:rPr lang="de-DE"/>
              <a:t>Bild durch Klicken auf Symbol hinzufügen</a:t>
            </a:r>
          </a:p>
        </p:txBody>
      </p:sp>
      <p:sp>
        <p:nvSpPr>
          <p:cNvPr id="3" name="Datumsplatzhalter 2">
            <a:extLst>
              <a:ext uri="{FF2B5EF4-FFF2-40B4-BE49-F238E27FC236}">
                <a16:creationId xmlns:a16="http://schemas.microsoft.com/office/drawing/2014/main" id="{5B096DF3-A6A1-4877-8F5B-1521D6B8B4E1}"/>
              </a:ext>
            </a:extLst>
          </p:cNvPr>
          <p:cNvSpPr>
            <a:spLocks noGrp="1"/>
          </p:cNvSpPr>
          <p:nvPr>
            <p:ph type="dt" sz="half" idx="14"/>
          </p:nvPr>
        </p:nvSpPr>
        <p:spPr bwMode="gray"/>
        <p:txBody>
          <a:bodyPr/>
          <a:lstStyle/>
          <a:p>
            <a:fld id="{ED4AB8DA-3633-4CE6-8831-3DC76A336B01}" type="datetime4">
              <a:rPr lang="de-DE" smtClean="0"/>
              <a:t>10. Mai 2022</a:t>
            </a:fld>
            <a:endParaRPr lang="de-DE" dirty="0"/>
          </a:p>
        </p:txBody>
      </p:sp>
      <p:sp>
        <p:nvSpPr>
          <p:cNvPr id="5" name="Fußzeilenplatzhalter 4">
            <a:extLst>
              <a:ext uri="{FF2B5EF4-FFF2-40B4-BE49-F238E27FC236}">
                <a16:creationId xmlns:a16="http://schemas.microsoft.com/office/drawing/2014/main" id="{74E34643-716D-4D23-96E4-2665440CE1C9}"/>
              </a:ext>
            </a:extLst>
          </p:cNvPr>
          <p:cNvSpPr>
            <a:spLocks noGrp="1"/>
          </p:cNvSpPr>
          <p:nvPr>
            <p:ph type="ftr" sz="quarter" idx="15"/>
          </p:nvPr>
        </p:nvSpPr>
        <p:spPr bwMode="gray"/>
        <p:txBody>
          <a:bodyPr/>
          <a:lstStyle/>
          <a:p>
            <a:r>
              <a:rPr lang="de-DE"/>
              <a:t>Titel der Präsentation / Ort, XX Monat Jahr (Eingabe über "Einfügen &gt; Kopf- und Fußzeile")</a:t>
            </a:r>
            <a:endParaRPr lang="de-DE" dirty="0"/>
          </a:p>
        </p:txBody>
      </p:sp>
      <p:sp>
        <p:nvSpPr>
          <p:cNvPr id="7" name="Foliennummernplatzhalter 6">
            <a:extLst>
              <a:ext uri="{FF2B5EF4-FFF2-40B4-BE49-F238E27FC236}">
                <a16:creationId xmlns:a16="http://schemas.microsoft.com/office/drawing/2014/main" id="{B54FDB22-37CE-438C-974B-20FF84032BF7}"/>
              </a:ext>
            </a:extLst>
          </p:cNvPr>
          <p:cNvSpPr>
            <a:spLocks noGrp="1"/>
          </p:cNvSpPr>
          <p:nvPr>
            <p:ph type="sldNum" sz="quarter" idx="16"/>
          </p:nvPr>
        </p:nvSpPr>
        <p:spPr bwMode="gray"/>
        <p:txBody>
          <a:bodyPr/>
          <a:lstStyle/>
          <a:p>
            <a:fld id="{5678FFC5-4430-43BC-9807-D0C6EB405569}" type="slidenum">
              <a:rPr lang="de-DE" smtClean="0"/>
              <a:pPr/>
              <a:t>‹Nr.›</a:t>
            </a:fld>
            <a:endParaRPr lang="de-DE" dirty="0"/>
          </a:p>
        </p:txBody>
      </p:sp>
      <p:sp>
        <p:nvSpPr>
          <p:cNvPr id="8" name="Textplatzhalter 8">
            <a:extLst>
              <a:ext uri="{FF2B5EF4-FFF2-40B4-BE49-F238E27FC236}">
                <a16:creationId xmlns:a16="http://schemas.microsoft.com/office/drawing/2014/main" id="{619DCFDF-CFF3-4C8F-8041-6BB6614A15C0}"/>
              </a:ext>
            </a:extLst>
          </p:cNvPr>
          <p:cNvSpPr>
            <a:spLocks noGrp="1"/>
          </p:cNvSpPr>
          <p:nvPr>
            <p:ph type="body" sz="quarter" idx="17" hasCustomPrompt="1"/>
          </p:nvPr>
        </p:nvSpPr>
        <p:spPr>
          <a:xfrm>
            <a:off x="360363" y="5409209"/>
            <a:ext cx="10007599" cy="149591"/>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9" name="Textplatzhalter 8">
            <a:extLst>
              <a:ext uri="{FF2B5EF4-FFF2-40B4-BE49-F238E27FC236}">
                <a16:creationId xmlns:a16="http://schemas.microsoft.com/office/drawing/2014/main" id="{127BBA4C-DD0E-48E0-A857-547F8DFE2A89}"/>
              </a:ext>
            </a:extLst>
          </p:cNvPr>
          <p:cNvSpPr>
            <a:spLocks noGrp="1"/>
          </p:cNvSpPr>
          <p:nvPr>
            <p:ph type="body" sz="quarter" idx="18"/>
          </p:nvPr>
        </p:nvSpPr>
        <p:spPr>
          <a:xfrm>
            <a:off x="500405" y="677577"/>
            <a:ext cx="9867558" cy="332901"/>
          </a:xfrm>
        </p:spPr>
        <p:txBody>
          <a:bodyPr/>
          <a:lstStyle>
            <a:lvl1pPr marL="0" indent="0">
              <a:lnSpc>
                <a:spcPct val="95000"/>
              </a:lnSpc>
              <a:spcBef>
                <a:spcPts val="0"/>
              </a:spcBef>
              <a:buNone/>
              <a:defRPr sz="1800">
                <a:solidFill>
                  <a:schemeClr val="accent3"/>
                </a:solidFill>
              </a:defRPr>
            </a:lvl1pPr>
          </a:lstStyle>
          <a:p>
            <a:pPr lvl="0"/>
            <a:r>
              <a:rPr lang="de-DE"/>
              <a:t>Mastertextformat bearbeiten</a:t>
            </a:r>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p>
        </p:txBody>
      </p:sp>
    </p:spTree>
    <p:extLst>
      <p:ext uri="{BB962C8B-B14F-4D97-AF65-F5344CB8AC3E}">
        <p14:creationId xmlns:p14="http://schemas.microsoft.com/office/powerpoint/2010/main" val="3932847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6" name="Bildplatzhalter 8">
            <a:extLst>
              <a:ext uri="{FF2B5EF4-FFF2-40B4-BE49-F238E27FC236}">
                <a16:creationId xmlns:a16="http://schemas.microsoft.com/office/drawing/2014/main" id="{B993F3B1-9ADE-4F4D-A2D9-D3A154B43C33}"/>
              </a:ext>
            </a:extLst>
          </p:cNvPr>
          <p:cNvSpPr>
            <a:spLocks noGrp="1"/>
          </p:cNvSpPr>
          <p:nvPr>
            <p:ph type="pic" sz="quarter" idx="13"/>
          </p:nvPr>
        </p:nvSpPr>
        <p:spPr bwMode="gray">
          <a:xfrm>
            <a:off x="360363" y="1433513"/>
            <a:ext cx="4895850" cy="3937903"/>
          </a:xfrm>
          <a:noFill/>
        </p:spPr>
        <p:txBody>
          <a:bodyPr anchor="ctr"/>
          <a:lstStyle>
            <a:lvl1pPr marL="0" indent="0" algn="ctr">
              <a:buNone/>
              <a:defRPr/>
            </a:lvl1pPr>
          </a:lstStyle>
          <a:p>
            <a:r>
              <a:rPr lang="de-DE"/>
              <a:t>Bild durch Klicken auf Symbol hinzufügen</a:t>
            </a:r>
          </a:p>
        </p:txBody>
      </p:sp>
      <p:sp>
        <p:nvSpPr>
          <p:cNvPr id="4" name="Bildplatzhalter 8">
            <a:extLst>
              <a:ext uri="{FF2B5EF4-FFF2-40B4-BE49-F238E27FC236}">
                <a16:creationId xmlns:a16="http://schemas.microsoft.com/office/drawing/2014/main" id="{F7895F72-12DE-43C1-A37A-EA75A21EA4A4}"/>
              </a:ext>
            </a:extLst>
          </p:cNvPr>
          <p:cNvSpPr>
            <a:spLocks noGrp="1"/>
          </p:cNvSpPr>
          <p:nvPr>
            <p:ph type="pic" sz="quarter" idx="14"/>
          </p:nvPr>
        </p:nvSpPr>
        <p:spPr bwMode="gray">
          <a:xfrm>
            <a:off x="5472113" y="1433513"/>
            <a:ext cx="4895850" cy="3937903"/>
          </a:xfrm>
          <a:noFill/>
        </p:spPr>
        <p:txBody>
          <a:bodyPr anchor="ctr"/>
          <a:lstStyle>
            <a:lvl1pPr marL="0" indent="0" algn="ctr">
              <a:buNone/>
              <a:defRPr/>
            </a:lvl1pPr>
          </a:lstStyle>
          <a:p>
            <a:r>
              <a:rPr lang="de-DE"/>
              <a:t>Bild durch Klicken auf Symbol hinzufügen</a:t>
            </a:r>
          </a:p>
        </p:txBody>
      </p:sp>
      <p:sp>
        <p:nvSpPr>
          <p:cNvPr id="3" name="Datumsplatzhalter 2">
            <a:extLst>
              <a:ext uri="{FF2B5EF4-FFF2-40B4-BE49-F238E27FC236}">
                <a16:creationId xmlns:a16="http://schemas.microsoft.com/office/drawing/2014/main" id="{BFB4171F-EB70-4599-BA3B-B839C7FFDA34}"/>
              </a:ext>
            </a:extLst>
          </p:cNvPr>
          <p:cNvSpPr>
            <a:spLocks noGrp="1"/>
          </p:cNvSpPr>
          <p:nvPr>
            <p:ph type="dt" sz="half" idx="15"/>
          </p:nvPr>
        </p:nvSpPr>
        <p:spPr bwMode="gray"/>
        <p:txBody>
          <a:bodyPr/>
          <a:lstStyle/>
          <a:p>
            <a:fld id="{315EBF17-9747-4BCE-928E-3680CC52FBA1}" type="datetime4">
              <a:rPr lang="de-DE" smtClean="0"/>
              <a:t>10. Mai 2022</a:t>
            </a:fld>
            <a:endParaRPr lang="de-DE" dirty="0"/>
          </a:p>
        </p:txBody>
      </p:sp>
      <p:sp>
        <p:nvSpPr>
          <p:cNvPr id="7" name="Fußzeilenplatzhalter 6">
            <a:extLst>
              <a:ext uri="{FF2B5EF4-FFF2-40B4-BE49-F238E27FC236}">
                <a16:creationId xmlns:a16="http://schemas.microsoft.com/office/drawing/2014/main" id="{D18196A4-CD1C-4332-8DBE-6D2A1677E12D}"/>
              </a:ext>
            </a:extLst>
          </p:cNvPr>
          <p:cNvSpPr>
            <a:spLocks noGrp="1"/>
          </p:cNvSpPr>
          <p:nvPr>
            <p:ph type="ftr" sz="quarter" idx="16"/>
          </p:nvPr>
        </p:nvSpPr>
        <p:spPr bwMode="gray"/>
        <p:txBody>
          <a:bodyPr/>
          <a:lstStyle/>
          <a:p>
            <a:r>
              <a:rPr lang="de-DE"/>
              <a:t>Titel der Präsentation / Ort, XX Monat Jahr (Eingabe über "Einfügen &gt; Kopf- und Fußzeile")</a:t>
            </a:r>
            <a:endParaRPr lang="de-DE" dirty="0"/>
          </a:p>
        </p:txBody>
      </p:sp>
      <p:sp>
        <p:nvSpPr>
          <p:cNvPr id="8" name="Foliennummernplatzhalter 7">
            <a:extLst>
              <a:ext uri="{FF2B5EF4-FFF2-40B4-BE49-F238E27FC236}">
                <a16:creationId xmlns:a16="http://schemas.microsoft.com/office/drawing/2014/main" id="{DD395116-B4DF-4C65-86EF-D98CA4BA6281}"/>
              </a:ext>
            </a:extLst>
          </p:cNvPr>
          <p:cNvSpPr>
            <a:spLocks noGrp="1"/>
          </p:cNvSpPr>
          <p:nvPr>
            <p:ph type="sldNum" sz="quarter" idx="17"/>
          </p:nvPr>
        </p:nvSpPr>
        <p:spPr bwMode="gray"/>
        <p:txBody>
          <a:bodyPr/>
          <a:lstStyle/>
          <a:p>
            <a:fld id="{5678FFC5-4430-43BC-9807-D0C6EB405569}" type="slidenum">
              <a:rPr lang="de-DE" smtClean="0"/>
              <a:pPr/>
              <a:t>‹Nr.›</a:t>
            </a:fld>
            <a:endParaRPr lang="de-DE" dirty="0"/>
          </a:p>
        </p:txBody>
      </p:sp>
      <p:sp>
        <p:nvSpPr>
          <p:cNvPr id="9" name="Textplatzhalter 8">
            <a:extLst>
              <a:ext uri="{FF2B5EF4-FFF2-40B4-BE49-F238E27FC236}">
                <a16:creationId xmlns:a16="http://schemas.microsoft.com/office/drawing/2014/main" id="{0289CD2F-7262-4377-9CA8-410D53F1AA23}"/>
              </a:ext>
            </a:extLst>
          </p:cNvPr>
          <p:cNvSpPr>
            <a:spLocks noGrp="1"/>
          </p:cNvSpPr>
          <p:nvPr>
            <p:ph type="body" sz="quarter" idx="18" hasCustomPrompt="1"/>
          </p:nvPr>
        </p:nvSpPr>
        <p:spPr>
          <a:xfrm>
            <a:off x="360363" y="5409209"/>
            <a:ext cx="10007599" cy="149591"/>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0" name="Textplatzhalter 8">
            <a:extLst>
              <a:ext uri="{FF2B5EF4-FFF2-40B4-BE49-F238E27FC236}">
                <a16:creationId xmlns:a16="http://schemas.microsoft.com/office/drawing/2014/main" id="{EBE10CD9-8859-463A-8368-BCE572843408}"/>
              </a:ext>
            </a:extLst>
          </p:cNvPr>
          <p:cNvSpPr>
            <a:spLocks noGrp="1"/>
          </p:cNvSpPr>
          <p:nvPr>
            <p:ph type="body" sz="quarter" idx="19"/>
          </p:nvPr>
        </p:nvSpPr>
        <p:spPr>
          <a:xfrm>
            <a:off x="500405" y="677577"/>
            <a:ext cx="9867558" cy="332901"/>
          </a:xfrm>
        </p:spPr>
        <p:txBody>
          <a:bodyPr/>
          <a:lstStyle>
            <a:lvl1pPr marL="0" indent="0">
              <a:lnSpc>
                <a:spcPct val="95000"/>
              </a:lnSpc>
              <a:spcBef>
                <a:spcPts val="0"/>
              </a:spcBef>
              <a:buNone/>
              <a:defRPr sz="1800">
                <a:solidFill>
                  <a:schemeClr val="accent3"/>
                </a:solidFill>
              </a:defRPr>
            </a:lvl1pPr>
          </a:lstStyle>
          <a:p>
            <a:pPr lvl="0"/>
            <a:r>
              <a:rPr lang="de-DE"/>
              <a:t>Mastertextformat bearbeiten</a:t>
            </a:r>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endParaRPr lang="de-DE" dirty="0"/>
          </a:p>
        </p:txBody>
      </p:sp>
    </p:spTree>
    <p:extLst>
      <p:ext uri="{BB962C8B-B14F-4D97-AF65-F5344CB8AC3E}">
        <p14:creationId xmlns:p14="http://schemas.microsoft.com/office/powerpoint/2010/main" val="1067790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8252FBB3-79F6-45EA-B8DE-983FEED21844}"/>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bwMode="gray">
          <a:xfrm>
            <a:off x="361276" y="5695189"/>
            <a:ext cx="399600" cy="139000"/>
          </a:xfrm>
          <a:prstGeom prst="rect">
            <a:avLst/>
          </a:prstGeom>
        </p:spPr>
      </p:pic>
      <p:sp>
        <p:nvSpPr>
          <p:cNvPr id="3" name="Textplatzhalter 2">
            <a:extLst>
              <a:ext uri="{FF2B5EF4-FFF2-40B4-BE49-F238E27FC236}">
                <a16:creationId xmlns:a16="http://schemas.microsoft.com/office/drawing/2014/main" id="{B9A95045-32A6-4026-8795-9B9110869B04}"/>
              </a:ext>
            </a:extLst>
          </p:cNvPr>
          <p:cNvSpPr>
            <a:spLocks noGrp="1"/>
          </p:cNvSpPr>
          <p:nvPr>
            <p:ph type="body" idx="1"/>
          </p:nvPr>
        </p:nvSpPr>
        <p:spPr bwMode="gray">
          <a:xfrm>
            <a:off x="360363" y="1396864"/>
            <a:ext cx="10007600" cy="4136268"/>
          </a:xfrm>
          <a:prstGeom prst="rect">
            <a:avLst/>
          </a:prstGeom>
        </p:spPr>
        <p:txBody>
          <a:bodyPr vert="horz" lIns="0" tIns="0" rIns="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27D0565C-15B7-439D-9819-AA6B975B4033}"/>
              </a:ext>
            </a:extLst>
          </p:cNvPr>
          <p:cNvSpPr>
            <a:spLocks noGrp="1"/>
          </p:cNvSpPr>
          <p:nvPr>
            <p:ph type="dt" sz="half" idx="2"/>
          </p:nvPr>
        </p:nvSpPr>
        <p:spPr bwMode="gray">
          <a:xfrm>
            <a:off x="9175750" y="5606951"/>
            <a:ext cx="768350" cy="251653"/>
          </a:xfrm>
          <a:prstGeom prst="rect">
            <a:avLst/>
          </a:prstGeom>
        </p:spPr>
        <p:txBody>
          <a:bodyPr vert="horz" wrap="none" lIns="0" tIns="0" rIns="0" bIns="0" rtlCol="0" anchor="b" anchorCtr="0">
            <a:noAutofit/>
          </a:bodyPr>
          <a:lstStyle>
            <a:lvl1pPr algn="r">
              <a:lnSpc>
                <a:spcPct val="100000"/>
              </a:lnSpc>
              <a:defRPr sz="900">
                <a:solidFill>
                  <a:schemeClr val="tx1"/>
                </a:solidFill>
              </a:defRPr>
            </a:lvl1pPr>
          </a:lstStyle>
          <a:p>
            <a:fld id="{89667D5C-B7EC-4036-981F-0B5D9AB0D250}" type="datetime4">
              <a:rPr lang="de-DE" smtClean="0"/>
              <a:t>10. Mai 2022</a:t>
            </a:fld>
            <a:endParaRPr lang="de-DE" dirty="0"/>
          </a:p>
        </p:txBody>
      </p:sp>
      <p:sp>
        <p:nvSpPr>
          <p:cNvPr id="5" name="Fußzeilenplatzhalter 4">
            <a:extLst>
              <a:ext uri="{FF2B5EF4-FFF2-40B4-BE49-F238E27FC236}">
                <a16:creationId xmlns:a16="http://schemas.microsoft.com/office/drawing/2014/main" id="{8FD40614-4F92-4280-8AF1-FC5A0891438D}"/>
              </a:ext>
            </a:extLst>
          </p:cNvPr>
          <p:cNvSpPr>
            <a:spLocks noGrp="1"/>
          </p:cNvSpPr>
          <p:nvPr>
            <p:ph type="ftr" sz="quarter" idx="3"/>
          </p:nvPr>
        </p:nvSpPr>
        <p:spPr bwMode="gray">
          <a:xfrm>
            <a:off x="893190" y="5606951"/>
            <a:ext cx="9050909" cy="251653"/>
          </a:xfrm>
          <a:prstGeom prst="rect">
            <a:avLst/>
          </a:prstGeom>
        </p:spPr>
        <p:txBody>
          <a:bodyPr vert="horz" lIns="0" tIns="0" rIns="0" bIns="0" rtlCol="0" anchor="b" anchorCtr="0">
            <a:noAutofit/>
          </a:bodyPr>
          <a:lstStyle>
            <a:lvl1pPr algn="l">
              <a:lnSpc>
                <a:spcPct val="100000"/>
              </a:lnSpc>
              <a:defRPr sz="900">
                <a:solidFill>
                  <a:schemeClr val="tx1"/>
                </a:solidFill>
              </a:defRPr>
            </a:lvl1pPr>
          </a:lstStyle>
          <a:p>
            <a:r>
              <a:rPr lang="de-DE"/>
              <a:t>Titel der Präsentation / Ort, XX Monat Jahr (Eingabe über "Einfügen &gt; Kopf- und Fußzeile")</a:t>
            </a:r>
            <a:endParaRPr lang="de-DE" dirty="0"/>
          </a:p>
        </p:txBody>
      </p:sp>
      <p:sp>
        <p:nvSpPr>
          <p:cNvPr id="6" name="Foliennummernplatzhalter 5">
            <a:extLst>
              <a:ext uri="{FF2B5EF4-FFF2-40B4-BE49-F238E27FC236}">
                <a16:creationId xmlns:a16="http://schemas.microsoft.com/office/drawing/2014/main" id="{060930E1-56A8-42B6-A6E6-0A1B3A49B13D}"/>
              </a:ext>
            </a:extLst>
          </p:cNvPr>
          <p:cNvSpPr>
            <a:spLocks noGrp="1"/>
          </p:cNvSpPr>
          <p:nvPr>
            <p:ph type="sldNum" sz="quarter" idx="4"/>
          </p:nvPr>
        </p:nvSpPr>
        <p:spPr bwMode="gray">
          <a:xfrm>
            <a:off x="9990753" y="5606951"/>
            <a:ext cx="377210" cy="251653"/>
          </a:xfrm>
          <a:prstGeom prst="rect">
            <a:avLst/>
          </a:prstGeom>
        </p:spPr>
        <p:txBody>
          <a:bodyPr vert="horz" lIns="0" tIns="0" rIns="0" bIns="0" rtlCol="0" anchor="b" anchorCtr="0">
            <a:noAutofit/>
          </a:bodyPr>
          <a:lstStyle>
            <a:lvl1pPr algn="r">
              <a:lnSpc>
                <a:spcPct val="100000"/>
              </a:lnSpc>
              <a:defRPr sz="900">
                <a:solidFill>
                  <a:schemeClr val="tx1"/>
                </a:solidFill>
              </a:defRPr>
            </a:lvl1pPr>
          </a:lstStyle>
          <a:p>
            <a:fld id="{5678FFC5-4430-43BC-9807-D0C6EB405569}" type="slidenum">
              <a:rPr lang="de-DE" smtClean="0"/>
              <a:pPr/>
              <a:t>‹Nr.›</a:t>
            </a:fld>
            <a:endParaRPr lang="de-DE" dirty="0"/>
          </a:p>
        </p:txBody>
      </p:sp>
      <p:grpSp>
        <p:nvGrpSpPr>
          <p:cNvPr id="27" name="Gruppieren 26">
            <a:extLst>
              <a:ext uri="{FF2B5EF4-FFF2-40B4-BE49-F238E27FC236}">
                <a16:creationId xmlns:a16="http://schemas.microsoft.com/office/drawing/2014/main" id="{5B195075-516C-4A41-8672-CB7F482759E0}"/>
              </a:ext>
            </a:extLst>
          </p:cNvPr>
          <p:cNvGrpSpPr/>
          <p:nvPr/>
        </p:nvGrpSpPr>
        <p:grpSpPr bwMode="gray">
          <a:xfrm>
            <a:off x="355601" y="367506"/>
            <a:ext cx="434413" cy="271463"/>
            <a:chOff x="1273175" y="1606550"/>
            <a:chExt cx="9653588" cy="6032500"/>
          </a:xfrm>
          <a:solidFill>
            <a:schemeClr val="accent2"/>
          </a:solidFill>
        </p:grpSpPr>
        <p:sp>
          <p:nvSpPr>
            <p:cNvPr id="24" name="Freeform 5">
              <a:extLst>
                <a:ext uri="{FF2B5EF4-FFF2-40B4-BE49-F238E27FC236}">
                  <a16:creationId xmlns:a16="http://schemas.microsoft.com/office/drawing/2014/main" id="{7DDE3AFF-50E9-45DC-9A7C-4C1BA163F6F5}"/>
                </a:ext>
              </a:extLst>
            </p:cNvPr>
            <p:cNvSpPr>
              <a:spLocks/>
            </p:cNvSpPr>
            <p:nvPr userDrawn="1"/>
          </p:nvSpPr>
          <p:spPr bwMode="gray">
            <a:xfrm>
              <a:off x="1273175" y="1606550"/>
              <a:ext cx="3311525" cy="6032500"/>
            </a:xfrm>
            <a:custGeom>
              <a:avLst/>
              <a:gdLst>
                <a:gd name="T0" fmla="*/ 198 w 1556"/>
                <a:gd name="T1" fmla="*/ 0 h 2831"/>
                <a:gd name="T2" fmla="*/ 49 w 1556"/>
                <a:gd name="T3" fmla="*/ 108 h 2831"/>
                <a:gd name="T4" fmla="*/ 115 w 1556"/>
                <a:gd name="T5" fmla="*/ 240 h 2831"/>
                <a:gd name="T6" fmla="*/ 910 w 1556"/>
                <a:gd name="T7" fmla="*/ 1366 h 2831"/>
                <a:gd name="T8" fmla="*/ 910 w 1556"/>
                <a:gd name="T9" fmla="*/ 1432 h 2831"/>
                <a:gd name="T10" fmla="*/ 49 w 1556"/>
                <a:gd name="T11" fmla="*/ 2599 h 2831"/>
                <a:gd name="T12" fmla="*/ 0 w 1556"/>
                <a:gd name="T13" fmla="*/ 2732 h 2831"/>
                <a:gd name="T14" fmla="*/ 140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8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8" y="0"/>
                  </a:moveTo>
                  <a:cubicBezTo>
                    <a:pt x="99" y="0"/>
                    <a:pt x="49" y="33"/>
                    <a:pt x="49" y="108"/>
                  </a:cubicBezTo>
                  <a:cubicBezTo>
                    <a:pt x="49" y="132"/>
                    <a:pt x="74" y="174"/>
                    <a:pt x="115" y="240"/>
                  </a:cubicBezTo>
                  <a:cubicBezTo>
                    <a:pt x="910" y="1366"/>
                    <a:pt x="910" y="1366"/>
                    <a:pt x="910" y="1366"/>
                  </a:cubicBezTo>
                  <a:cubicBezTo>
                    <a:pt x="935" y="1399"/>
                    <a:pt x="927" y="1407"/>
                    <a:pt x="910" y="1432"/>
                  </a:cubicBezTo>
                  <a:cubicBezTo>
                    <a:pt x="49" y="2599"/>
                    <a:pt x="49" y="2599"/>
                    <a:pt x="49" y="2599"/>
                  </a:cubicBezTo>
                  <a:cubicBezTo>
                    <a:pt x="8" y="2649"/>
                    <a:pt x="0" y="2690"/>
                    <a:pt x="0" y="2732"/>
                  </a:cubicBezTo>
                  <a:cubicBezTo>
                    <a:pt x="0" y="2789"/>
                    <a:pt x="41" y="2831"/>
                    <a:pt x="140" y="2831"/>
                  </a:cubicBezTo>
                  <a:cubicBezTo>
                    <a:pt x="455" y="2831"/>
                    <a:pt x="455" y="2831"/>
                    <a:pt x="455" y="2831"/>
                  </a:cubicBezTo>
                  <a:cubicBezTo>
                    <a:pt x="595"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5" y="0"/>
                    <a:pt x="480" y="0"/>
                  </a:cubicBezTo>
                  <a:lnTo>
                    <a:pt x="1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a:p>
          </p:txBody>
        </p:sp>
        <p:sp>
          <p:nvSpPr>
            <p:cNvPr id="25" name="Freeform 6">
              <a:extLst>
                <a:ext uri="{FF2B5EF4-FFF2-40B4-BE49-F238E27FC236}">
                  <a16:creationId xmlns:a16="http://schemas.microsoft.com/office/drawing/2014/main" id="{F4D2AF4A-DC01-4FEA-AEFA-A6635D07D75F}"/>
                </a:ext>
              </a:extLst>
            </p:cNvPr>
            <p:cNvSpPr>
              <a:spLocks/>
            </p:cNvSpPr>
            <p:nvPr userDrawn="1"/>
          </p:nvSpPr>
          <p:spPr bwMode="gray">
            <a:xfrm>
              <a:off x="4491038" y="1606550"/>
              <a:ext cx="3313113" cy="6032500"/>
            </a:xfrm>
            <a:custGeom>
              <a:avLst/>
              <a:gdLst>
                <a:gd name="T0" fmla="*/ 199 w 1556"/>
                <a:gd name="T1" fmla="*/ 0 h 2831"/>
                <a:gd name="T2" fmla="*/ 50 w 1556"/>
                <a:gd name="T3" fmla="*/ 108 h 2831"/>
                <a:gd name="T4" fmla="*/ 116 w 1556"/>
                <a:gd name="T5" fmla="*/ 240 h 2831"/>
                <a:gd name="T6" fmla="*/ 910 w 1556"/>
                <a:gd name="T7" fmla="*/ 1366 h 2831"/>
                <a:gd name="T8" fmla="*/ 910 w 1556"/>
                <a:gd name="T9" fmla="*/ 1432 h 2831"/>
                <a:gd name="T10" fmla="*/ 50 w 1556"/>
                <a:gd name="T11" fmla="*/ 2599 h 2831"/>
                <a:gd name="T12" fmla="*/ 0 w 1556"/>
                <a:gd name="T13" fmla="*/ 2732 h 2831"/>
                <a:gd name="T14" fmla="*/ 141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9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9" y="0"/>
                  </a:moveTo>
                  <a:cubicBezTo>
                    <a:pt x="99" y="0"/>
                    <a:pt x="50" y="33"/>
                    <a:pt x="50" y="108"/>
                  </a:cubicBezTo>
                  <a:cubicBezTo>
                    <a:pt x="50" y="132"/>
                    <a:pt x="74" y="174"/>
                    <a:pt x="116" y="240"/>
                  </a:cubicBezTo>
                  <a:cubicBezTo>
                    <a:pt x="910" y="1366"/>
                    <a:pt x="910" y="1366"/>
                    <a:pt x="910" y="1366"/>
                  </a:cubicBezTo>
                  <a:cubicBezTo>
                    <a:pt x="935" y="1399"/>
                    <a:pt x="927" y="1407"/>
                    <a:pt x="910" y="1432"/>
                  </a:cubicBezTo>
                  <a:cubicBezTo>
                    <a:pt x="50" y="2599"/>
                    <a:pt x="50" y="2599"/>
                    <a:pt x="50" y="2599"/>
                  </a:cubicBezTo>
                  <a:cubicBezTo>
                    <a:pt x="8" y="2649"/>
                    <a:pt x="0" y="2690"/>
                    <a:pt x="0" y="2732"/>
                  </a:cubicBezTo>
                  <a:cubicBezTo>
                    <a:pt x="0" y="2789"/>
                    <a:pt x="41" y="2831"/>
                    <a:pt x="141" y="2831"/>
                  </a:cubicBezTo>
                  <a:cubicBezTo>
                    <a:pt x="455" y="2831"/>
                    <a:pt x="455" y="2831"/>
                    <a:pt x="455" y="2831"/>
                  </a:cubicBezTo>
                  <a:cubicBezTo>
                    <a:pt x="596"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6" y="0"/>
                    <a:pt x="480" y="0"/>
                  </a:cubicBezTo>
                  <a:lnTo>
                    <a:pt x="19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a:p>
          </p:txBody>
        </p:sp>
        <p:sp>
          <p:nvSpPr>
            <p:cNvPr id="26" name="Freeform 7">
              <a:extLst>
                <a:ext uri="{FF2B5EF4-FFF2-40B4-BE49-F238E27FC236}">
                  <a16:creationId xmlns:a16="http://schemas.microsoft.com/office/drawing/2014/main" id="{B1F4FAC8-30A6-4DEE-AD70-E46DFB4DE125}"/>
                </a:ext>
              </a:extLst>
            </p:cNvPr>
            <p:cNvSpPr>
              <a:spLocks/>
            </p:cNvSpPr>
            <p:nvPr userDrawn="1"/>
          </p:nvSpPr>
          <p:spPr bwMode="gray">
            <a:xfrm>
              <a:off x="7613650" y="1606550"/>
              <a:ext cx="3313113" cy="6032500"/>
            </a:xfrm>
            <a:custGeom>
              <a:avLst/>
              <a:gdLst>
                <a:gd name="T0" fmla="*/ 198 w 1556"/>
                <a:gd name="T1" fmla="*/ 0 h 2831"/>
                <a:gd name="T2" fmla="*/ 49 w 1556"/>
                <a:gd name="T3" fmla="*/ 108 h 2831"/>
                <a:gd name="T4" fmla="*/ 116 w 1556"/>
                <a:gd name="T5" fmla="*/ 240 h 2831"/>
                <a:gd name="T6" fmla="*/ 910 w 1556"/>
                <a:gd name="T7" fmla="*/ 1366 h 2831"/>
                <a:gd name="T8" fmla="*/ 910 w 1556"/>
                <a:gd name="T9" fmla="*/ 1432 h 2831"/>
                <a:gd name="T10" fmla="*/ 49 w 1556"/>
                <a:gd name="T11" fmla="*/ 2599 h 2831"/>
                <a:gd name="T12" fmla="*/ 0 w 1556"/>
                <a:gd name="T13" fmla="*/ 2732 h 2831"/>
                <a:gd name="T14" fmla="*/ 141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8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8" y="0"/>
                  </a:moveTo>
                  <a:cubicBezTo>
                    <a:pt x="99" y="0"/>
                    <a:pt x="49" y="33"/>
                    <a:pt x="49" y="108"/>
                  </a:cubicBezTo>
                  <a:cubicBezTo>
                    <a:pt x="49" y="132"/>
                    <a:pt x="74" y="174"/>
                    <a:pt x="116" y="240"/>
                  </a:cubicBezTo>
                  <a:cubicBezTo>
                    <a:pt x="910" y="1366"/>
                    <a:pt x="910" y="1366"/>
                    <a:pt x="910" y="1366"/>
                  </a:cubicBezTo>
                  <a:cubicBezTo>
                    <a:pt x="935" y="1399"/>
                    <a:pt x="927" y="1407"/>
                    <a:pt x="910" y="1432"/>
                  </a:cubicBezTo>
                  <a:cubicBezTo>
                    <a:pt x="49" y="2599"/>
                    <a:pt x="49" y="2599"/>
                    <a:pt x="49" y="2599"/>
                  </a:cubicBezTo>
                  <a:cubicBezTo>
                    <a:pt x="8" y="2649"/>
                    <a:pt x="0" y="2690"/>
                    <a:pt x="0" y="2732"/>
                  </a:cubicBezTo>
                  <a:cubicBezTo>
                    <a:pt x="0" y="2789"/>
                    <a:pt x="41" y="2831"/>
                    <a:pt x="141" y="2831"/>
                  </a:cubicBezTo>
                  <a:cubicBezTo>
                    <a:pt x="455" y="2831"/>
                    <a:pt x="455" y="2831"/>
                    <a:pt x="455" y="2831"/>
                  </a:cubicBezTo>
                  <a:cubicBezTo>
                    <a:pt x="596"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6" y="0"/>
                    <a:pt x="480" y="0"/>
                  </a:cubicBezTo>
                  <a:lnTo>
                    <a:pt x="1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a:p>
          </p:txBody>
        </p:sp>
      </p:grpSp>
      <p:sp>
        <p:nvSpPr>
          <p:cNvPr id="2" name="Titelplatzhalter 1">
            <a:extLst>
              <a:ext uri="{FF2B5EF4-FFF2-40B4-BE49-F238E27FC236}">
                <a16:creationId xmlns:a16="http://schemas.microsoft.com/office/drawing/2014/main" id="{21AA927B-F252-4989-9C0C-AFB5E25820A1}"/>
              </a:ext>
            </a:extLst>
          </p:cNvPr>
          <p:cNvSpPr>
            <a:spLocks noGrp="1"/>
          </p:cNvSpPr>
          <p:nvPr>
            <p:ph type="title"/>
          </p:nvPr>
        </p:nvSpPr>
        <p:spPr bwMode="gray">
          <a:xfrm>
            <a:off x="500405" y="334407"/>
            <a:ext cx="9867558" cy="378381"/>
          </a:xfrm>
          <a:prstGeom prst="rect">
            <a:avLst/>
          </a:prstGeom>
        </p:spPr>
        <p:txBody>
          <a:bodyPr vert="horz" lIns="0" tIns="0" rIns="0" bIns="0" rtlCol="0" anchor="t" anchorCtr="0">
            <a:noAutofit/>
          </a:bodyPr>
          <a:lstStyle/>
          <a:p>
            <a:r>
              <a:rPr lang="de-DE" dirty="0"/>
              <a:t>Mastertitelformat bearbeiten</a:t>
            </a:r>
          </a:p>
        </p:txBody>
      </p:sp>
    </p:spTree>
    <p:extLst>
      <p:ext uri="{BB962C8B-B14F-4D97-AF65-F5344CB8AC3E}">
        <p14:creationId xmlns:p14="http://schemas.microsoft.com/office/powerpoint/2010/main" val="3450017880"/>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77" r:id="rId4"/>
    <p:sldLayoutId id="2147483652" r:id="rId5"/>
    <p:sldLayoutId id="2147483657" r:id="rId6"/>
    <p:sldLayoutId id="2147483658" r:id="rId7"/>
    <p:sldLayoutId id="2147483660" r:id="rId8"/>
    <p:sldLayoutId id="2147483662" r:id="rId9"/>
    <p:sldLayoutId id="2147483654" r:id="rId10"/>
    <p:sldLayoutId id="2147483680" r:id="rId11"/>
    <p:sldLayoutId id="2147483681" r:id="rId12"/>
    <p:sldLayoutId id="2147483668" r:id="rId13"/>
    <p:sldLayoutId id="2147483669" r:id="rId14"/>
    <p:sldLayoutId id="2147483670" r:id="rId15"/>
    <p:sldLayoutId id="2147483674" r:id="rId16"/>
    <p:sldLayoutId id="2147483675" r:id="rId17"/>
    <p:sldLayoutId id="2147483676" r:id="rId18"/>
    <p:sldLayoutId id="2147483666" r:id="rId19"/>
    <p:sldLayoutId id="2147483667" r:id="rId20"/>
    <p:sldLayoutId id="2147483679" r:id="rId21"/>
    <p:sldLayoutId id="2147483664" r:id="rId22"/>
    <p:sldLayoutId id="2147483678" r:id="rId23"/>
    <p:sldLayoutId id="2147483682" r:id="rId24"/>
  </p:sldLayoutIdLst>
  <p:hf hdr="0" dt="0"/>
  <p:txStyles>
    <p:titleStyle>
      <a:lvl1pPr marL="0" indent="370800" algn="l" defTabSz="914400" rtl="0" eaLnBrk="1" latinLnBrk="0" hangingPunct="1">
        <a:lnSpc>
          <a:spcPct val="95000"/>
        </a:lnSpc>
        <a:spcBef>
          <a:spcPct val="0"/>
        </a:spcBef>
        <a:buNone/>
        <a:defRPr sz="2400" kern="1200">
          <a:solidFill>
            <a:schemeClr val="accent1"/>
          </a:solidFill>
          <a:latin typeface="+mj-lt"/>
          <a:ea typeface="+mj-ea"/>
          <a:cs typeface="+mj-cs"/>
        </a:defRPr>
      </a:lvl1pPr>
    </p:titleStyle>
    <p:bodyStyle>
      <a:lvl1pPr marL="180975" indent="-180975" algn="l" defTabSz="914400" rtl="0" eaLnBrk="1" latinLnBrk="0" hangingPunct="1">
        <a:lnSpc>
          <a:spcPct val="100000"/>
        </a:lnSpc>
        <a:spcBef>
          <a:spcPts val="500"/>
        </a:spcBef>
        <a:buSzPct val="110000"/>
        <a:buFont typeface="Symbol" panose="05050102010706020507" pitchFamily="18" charset="2"/>
        <a:buChar char="-"/>
        <a:defRPr sz="1400" kern="1200">
          <a:solidFill>
            <a:schemeClr val="tx1"/>
          </a:solidFill>
          <a:latin typeface="+mn-lt"/>
          <a:ea typeface="+mn-ea"/>
          <a:cs typeface="+mn-cs"/>
        </a:defRPr>
      </a:lvl1pPr>
      <a:lvl2pPr marL="358775" indent="-176213" algn="l" defTabSz="914400" rtl="0" eaLnBrk="1" latinLnBrk="0" hangingPunct="1">
        <a:lnSpc>
          <a:spcPct val="100000"/>
        </a:lnSpc>
        <a:spcBef>
          <a:spcPts val="500"/>
        </a:spcBef>
        <a:buSzPct val="110000"/>
        <a:buFont typeface="Symbol" panose="05050102010706020507" pitchFamily="18" charset="2"/>
        <a:buChar char="-"/>
        <a:tabLst/>
        <a:defRPr sz="1400" kern="1200">
          <a:solidFill>
            <a:schemeClr val="tx1"/>
          </a:solidFill>
          <a:latin typeface="+mn-lt"/>
          <a:ea typeface="+mn-ea"/>
          <a:cs typeface="+mn-cs"/>
        </a:defRPr>
      </a:lvl2pPr>
      <a:lvl3pPr marL="541338" indent="-182563" algn="l" defTabSz="914400" rtl="0" eaLnBrk="1" latinLnBrk="0" hangingPunct="1">
        <a:lnSpc>
          <a:spcPct val="100000"/>
        </a:lnSpc>
        <a:spcBef>
          <a:spcPts val="500"/>
        </a:spcBef>
        <a:buSzPct val="110000"/>
        <a:buFont typeface="Symbol" panose="05050102010706020507" pitchFamily="18" charset="2"/>
        <a:buChar char="-"/>
        <a:defRPr sz="1400" kern="1200">
          <a:solidFill>
            <a:schemeClr val="tx1"/>
          </a:solidFill>
          <a:latin typeface="+mn-lt"/>
          <a:ea typeface="+mn-ea"/>
          <a:cs typeface="+mn-cs"/>
        </a:defRPr>
      </a:lvl3pPr>
      <a:lvl4pPr marL="715963" indent="-174625" algn="l" defTabSz="914400" rtl="0" eaLnBrk="1" latinLnBrk="0" hangingPunct="1">
        <a:lnSpc>
          <a:spcPct val="100000"/>
        </a:lnSpc>
        <a:spcBef>
          <a:spcPts val="500"/>
        </a:spcBef>
        <a:buSzPct val="110000"/>
        <a:buFont typeface="Symbol" panose="05050102010706020507" pitchFamily="18" charset="2"/>
        <a:buChar char="-"/>
        <a:defRPr sz="1400" kern="1200">
          <a:solidFill>
            <a:schemeClr val="tx1"/>
          </a:solidFill>
          <a:latin typeface="+mn-lt"/>
          <a:ea typeface="+mn-ea"/>
          <a:cs typeface="+mn-cs"/>
        </a:defRPr>
      </a:lvl4pPr>
      <a:lvl5pPr marL="898525" indent="-182563" algn="l" defTabSz="914400" rtl="0" eaLnBrk="1" latinLnBrk="0" hangingPunct="1">
        <a:lnSpc>
          <a:spcPct val="100000"/>
        </a:lnSpc>
        <a:spcBef>
          <a:spcPts val="500"/>
        </a:spcBef>
        <a:buSzPct val="110000"/>
        <a:buFont typeface="Symbol" panose="05050102010706020507"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11" userDrawn="1">
          <p15:clr>
            <a:srgbClr val="F26B43"/>
          </p15:clr>
        </p15:guide>
        <p15:guide id="2" pos="3447" userDrawn="1">
          <p15:clr>
            <a:srgbClr val="F26B43"/>
          </p15:clr>
        </p15:guide>
        <p15:guide id="3" pos="4921" userDrawn="1">
          <p15:clr>
            <a:srgbClr val="F26B43"/>
          </p15:clr>
        </p15:guide>
        <p15:guide id="4" pos="5057" userDrawn="1">
          <p15:clr>
            <a:srgbClr val="F26B43"/>
          </p15:clr>
        </p15:guide>
        <p15:guide id="5" pos="1701" userDrawn="1">
          <p15:clr>
            <a:srgbClr val="F26B43"/>
          </p15:clr>
        </p15:guide>
        <p15:guide id="6" pos="1837" userDrawn="1">
          <p15:clr>
            <a:srgbClr val="F26B43"/>
          </p15:clr>
        </p15:guide>
        <p15:guide id="7" pos="227" userDrawn="1">
          <p15:clr>
            <a:srgbClr val="F26B43"/>
          </p15:clr>
        </p15:guide>
        <p15:guide id="8" pos="6531" userDrawn="1">
          <p15:clr>
            <a:srgbClr val="F26B43"/>
          </p15:clr>
        </p15:guide>
        <p15:guide id="9" orient="horz" pos="903" userDrawn="1">
          <p15:clr>
            <a:srgbClr val="F26B43"/>
          </p15:clr>
        </p15:guide>
        <p15:guide id="10" orient="horz" pos="222" userDrawn="1">
          <p15:clr>
            <a:srgbClr val="F26B43"/>
          </p15:clr>
        </p15:guide>
        <p15:guide id="11" orient="horz" pos="34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bmwi.de/Redaktion/DE/FAQ/BEG/faq-bundesfoerderung-fuer-effiziente-gebaeude.html" TargetMode="Externa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bmwi.de/Redaktion/DE/FAQ/BEG/faq-bundesfoerderung-fuer-effiziente-gebaeude.html" TargetMode="External"/><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bmwi.de/Redaktion/DE/FAQ/BEG/faq-bundesfoerderung-fuer-effiziente-gebaeude.html" TargetMode="External"/><Relationship Id="rId1" Type="http://schemas.openxmlformats.org/officeDocument/2006/relationships/slideLayout" Target="../slideLayouts/slideLayout10.xml"/><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4.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12.png"/><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2.png"/><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2.png"/><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0A458B-CDC4-FD49-A406-4042DC1DA44C}"/>
              </a:ext>
            </a:extLst>
          </p:cNvPr>
          <p:cNvSpPr>
            <a:spLocks noGrp="1"/>
          </p:cNvSpPr>
          <p:nvPr>
            <p:ph type="ctrTitle"/>
          </p:nvPr>
        </p:nvSpPr>
        <p:spPr/>
        <p:txBody>
          <a:bodyPr/>
          <a:lstStyle/>
          <a:p>
            <a:r>
              <a:rPr lang="de-DE" sz="2800" dirty="0"/>
              <a:t>Bundesförderung für effiziente Gebäude (BEG)</a:t>
            </a:r>
          </a:p>
        </p:txBody>
      </p:sp>
      <p:sp>
        <p:nvSpPr>
          <p:cNvPr id="6" name="Untertitel 2">
            <a:extLst>
              <a:ext uri="{FF2B5EF4-FFF2-40B4-BE49-F238E27FC236}">
                <a16:creationId xmlns:a16="http://schemas.microsoft.com/office/drawing/2014/main" id="{2E6A17FC-434D-7A45-AEED-CB9F8C221DB4}"/>
              </a:ext>
            </a:extLst>
          </p:cNvPr>
          <p:cNvSpPr>
            <a:spLocks noGrp="1"/>
          </p:cNvSpPr>
          <p:nvPr>
            <p:ph type="subTitle" idx="1"/>
          </p:nvPr>
        </p:nvSpPr>
        <p:spPr>
          <a:xfrm>
            <a:off x="3452479" y="3819458"/>
            <a:ext cx="5557696" cy="548909"/>
          </a:xfrm>
        </p:spPr>
        <p:txBody>
          <a:bodyPr/>
          <a:lstStyle/>
          <a:p>
            <a:r>
              <a:rPr lang="de-DE" sz="2000" dirty="0"/>
              <a:t>Technische Mindestanforderungen</a:t>
            </a:r>
          </a:p>
          <a:p>
            <a:r>
              <a:rPr lang="de-DE" sz="1800" dirty="0"/>
              <a:t>Dipl.-Ing. Oliver Völksch</a:t>
            </a:r>
          </a:p>
          <a:p>
            <a:endParaRPr lang="de-DE" dirty="0"/>
          </a:p>
          <a:p>
            <a:r>
              <a:rPr lang="de-DE" dirty="0"/>
              <a:t>Externer Technischer Sachverständiger</a:t>
            </a:r>
          </a:p>
          <a:p>
            <a:r>
              <a:rPr lang="de-DE" dirty="0"/>
              <a:t>Grundsatz und Technik </a:t>
            </a:r>
          </a:p>
          <a:p>
            <a:r>
              <a:rPr lang="de-DE" dirty="0"/>
              <a:t>Mittelstandsbank &amp; Private Kunden</a:t>
            </a:r>
          </a:p>
          <a:p>
            <a:r>
              <a:rPr lang="de-DE" dirty="0"/>
              <a:t>10.05.2022</a:t>
            </a:r>
          </a:p>
        </p:txBody>
      </p:sp>
      <p:pic>
        <p:nvPicPr>
          <p:cNvPr id="7" name="Grafik 6">
            <a:extLst>
              <a:ext uri="{FF2B5EF4-FFF2-40B4-BE49-F238E27FC236}">
                <a16:creationId xmlns:a16="http://schemas.microsoft.com/office/drawing/2014/main" id="{2F2D3B34-E12D-4043-B90A-8C5B745D1A2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498204" y="3783800"/>
            <a:ext cx="898413" cy="703928"/>
          </a:xfrm>
          <a:prstGeom prst="rect">
            <a:avLst/>
          </a:prstGeom>
        </p:spPr>
      </p:pic>
    </p:spTree>
    <p:extLst>
      <p:ext uri="{BB962C8B-B14F-4D97-AF65-F5344CB8AC3E}">
        <p14:creationId xmlns:p14="http://schemas.microsoft.com/office/powerpoint/2010/main" val="2919780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ltLang="de-DE" dirty="0"/>
              <a:t>Bundesförderung für effiziente Gebäude (BEG) / Besser mit Architekten/ 10.05.2022</a:t>
            </a:r>
          </a:p>
        </p:txBody>
      </p:sp>
      <p:sp>
        <p:nvSpPr>
          <p:cNvPr id="3" name="Foliennummernplatzhalter 2"/>
          <p:cNvSpPr>
            <a:spLocks noGrp="1"/>
          </p:cNvSpPr>
          <p:nvPr>
            <p:ph type="sldNum" sz="quarter" idx="12"/>
          </p:nvPr>
        </p:nvSpPr>
        <p:spPr/>
        <p:txBody>
          <a:bodyPr/>
          <a:lstStyle/>
          <a:p>
            <a:fld id="{5678FFC5-4430-43BC-9807-D0C6EB405569}" type="slidenum">
              <a:rPr lang="de-DE" smtClean="0"/>
              <a:pPr/>
              <a:t>10</a:t>
            </a:fld>
            <a:endParaRPr lang="de-DE"/>
          </a:p>
        </p:txBody>
      </p:sp>
      <p:sp>
        <p:nvSpPr>
          <p:cNvPr id="13" name="Textplatzhalter 12">
            <a:extLst>
              <a:ext uri="{FF2B5EF4-FFF2-40B4-BE49-F238E27FC236}">
                <a16:creationId xmlns:a16="http://schemas.microsoft.com/office/drawing/2014/main" id="{6EFC4A4D-7533-4AB9-99F9-4E96023148E6}"/>
              </a:ext>
            </a:extLst>
          </p:cNvPr>
          <p:cNvSpPr>
            <a:spLocks noGrp="1"/>
          </p:cNvSpPr>
          <p:nvPr>
            <p:ph type="body" sz="quarter" idx="14"/>
          </p:nvPr>
        </p:nvSpPr>
        <p:spPr/>
        <p:txBody>
          <a:bodyPr/>
          <a:lstStyle/>
          <a:p>
            <a:r>
              <a:rPr lang="de-DE" dirty="0"/>
              <a:t>„Übergreifende“ Technische Mindestanforderungen</a:t>
            </a:r>
          </a:p>
          <a:p>
            <a:endParaRPr lang="de-DE" dirty="0"/>
          </a:p>
        </p:txBody>
      </p:sp>
      <p:sp>
        <p:nvSpPr>
          <p:cNvPr id="6" name="Titel 5"/>
          <p:cNvSpPr>
            <a:spLocks noGrp="1"/>
          </p:cNvSpPr>
          <p:nvPr>
            <p:ph type="title"/>
          </p:nvPr>
        </p:nvSpPr>
        <p:spPr/>
        <p:txBody>
          <a:bodyPr/>
          <a:lstStyle/>
          <a:p>
            <a:r>
              <a:rPr lang="de-DE" dirty="0"/>
              <a:t>BEG Einzelmaßnahmen – Gebäudehülle</a:t>
            </a:r>
          </a:p>
        </p:txBody>
      </p:sp>
      <p:pic>
        <p:nvPicPr>
          <p:cNvPr id="14" name="Grafik 13">
            <a:extLst>
              <a:ext uri="{FF2B5EF4-FFF2-40B4-BE49-F238E27FC236}">
                <a16:creationId xmlns:a16="http://schemas.microsoft.com/office/drawing/2014/main" id="{A8FA1C3D-1FB6-4524-986A-9294B110EEBE}"/>
              </a:ext>
            </a:extLst>
          </p:cNvPr>
          <p:cNvPicPr>
            <a:picLocks noChangeAspect="1"/>
          </p:cNvPicPr>
          <p:nvPr/>
        </p:nvPicPr>
        <p:blipFill>
          <a:blip r:embed="rId2"/>
          <a:stretch>
            <a:fillRect/>
          </a:stretch>
        </p:blipFill>
        <p:spPr>
          <a:xfrm>
            <a:off x="8526568" y="308294"/>
            <a:ext cx="892440" cy="497775"/>
          </a:xfrm>
          <a:prstGeom prst="rect">
            <a:avLst/>
          </a:prstGeom>
        </p:spPr>
      </p:pic>
      <p:pic>
        <p:nvPicPr>
          <p:cNvPr id="15" name="Grafik 14">
            <a:extLst>
              <a:ext uri="{FF2B5EF4-FFF2-40B4-BE49-F238E27FC236}">
                <a16:creationId xmlns:a16="http://schemas.microsoft.com/office/drawing/2014/main" id="{77BB7E9B-2292-45F2-BA07-059A9F092C79}"/>
              </a:ext>
            </a:extLst>
          </p:cNvPr>
          <p:cNvPicPr>
            <a:picLocks noChangeAspect="1"/>
          </p:cNvPicPr>
          <p:nvPr/>
        </p:nvPicPr>
        <p:blipFill>
          <a:blip r:embed="rId3"/>
          <a:stretch>
            <a:fillRect/>
          </a:stretch>
        </p:blipFill>
        <p:spPr>
          <a:xfrm>
            <a:off x="9439190" y="256549"/>
            <a:ext cx="820291" cy="609453"/>
          </a:xfrm>
          <a:prstGeom prst="rect">
            <a:avLst/>
          </a:prstGeom>
        </p:spPr>
      </p:pic>
      <p:sp>
        <p:nvSpPr>
          <p:cNvPr id="8" name="Textplatzhalter 7">
            <a:extLst>
              <a:ext uri="{FF2B5EF4-FFF2-40B4-BE49-F238E27FC236}">
                <a16:creationId xmlns:a16="http://schemas.microsoft.com/office/drawing/2014/main" id="{4422CF5A-E7F1-4DB4-B6E5-E9AB2DDA4F88}"/>
              </a:ext>
            </a:extLst>
          </p:cNvPr>
          <p:cNvSpPr>
            <a:spLocks noGrp="1"/>
          </p:cNvSpPr>
          <p:nvPr>
            <p:ph type="body" sz="quarter" idx="13"/>
          </p:nvPr>
        </p:nvSpPr>
        <p:spPr/>
        <p:txBody>
          <a:bodyPr/>
          <a:lstStyle/>
          <a:p>
            <a:endParaRPr lang="de-DE"/>
          </a:p>
        </p:txBody>
      </p:sp>
      <p:sp>
        <p:nvSpPr>
          <p:cNvPr id="16" name="AutoShape 15">
            <a:extLst>
              <a:ext uri="{FF2B5EF4-FFF2-40B4-BE49-F238E27FC236}">
                <a16:creationId xmlns:a16="http://schemas.microsoft.com/office/drawing/2014/main" id="{6C41C9F6-F247-464E-A58B-EDFF5B32814B}"/>
              </a:ext>
            </a:extLst>
          </p:cNvPr>
          <p:cNvSpPr>
            <a:spLocks noChangeArrowheads="1"/>
          </p:cNvSpPr>
          <p:nvPr/>
        </p:nvSpPr>
        <p:spPr bwMode="auto">
          <a:xfrm>
            <a:off x="755650" y="1144836"/>
            <a:ext cx="9050908" cy="3203562"/>
          </a:xfrm>
          <a:prstGeom prst="roundRect">
            <a:avLst>
              <a:gd name="adj" fmla="val 0"/>
            </a:avLst>
          </a:prstGeom>
          <a:solidFill>
            <a:srgbClr val="B3CDF3"/>
          </a:solidFill>
          <a:ln>
            <a:noFill/>
          </a:ln>
        </p:spPr>
        <p:txBody>
          <a:bodyPr anchor="ctr"/>
          <a:lstStyle>
            <a:lvl1pPr>
              <a:defRPr sz="1600">
                <a:solidFill>
                  <a:srgbClr val="FFFFFF"/>
                </a:solidFill>
                <a:latin typeface="Arial" panose="020B0604020202020204" pitchFamily="34" charset="0"/>
                <a:ea typeface="ＭＳ Ｐゴシック" panose="020B0600070205080204" pitchFamily="34" charset="-128"/>
              </a:defRPr>
            </a:lvl1pPr>
            <a:lvl2pPr marL="742950" indent="-285750">
              <a:defRPr sz="1600">
                <a:solidFill>
                  <a:srgbClr val="FFFFFF"/>
                </a:solidFill>
                <a:latin typeface="Arial" panose="020B0604020202020204" pitchFamily="34" charset="0"/>
                <a:ea typeface="ＭＳ Ｐゴシック" panose="020B0600070205080204" pitchFamily="34" charset="-128"/>
              </a:defRPr>
            </a:lvl2pPr>
            <a:lvl3pPr marL="1143000" indent="-228600">
              <a:defRPr sz="1600">
                <a:solidFill>
                  <a:srgbClr val="FFFFFF"/>
                </a:solidFill>
                <a:latin typeface="Arial" panose="020B0604020202020204" pitchFamily="34" charset="0"/>
                <a:ea typeface="ＭＳ Ｐゴシック" panose="020B0600070205080204" pitchFamily="34" charset="-128"/>
              </a:defRPr>
            </a:lvl3pPr>
            <a:lvl4pPr marL="1600200" indent="-228600">
              <a:defRPr sz="1600">
                <a:solidFill>
                  <a:srgbClr val="FFFFFF"/>
                </a:solidFill>
                <a:latin typeface="Arial" panose="020B0604020202020204" pitchFamily="34" charset="0"/>
                <a:ea typeface="ＭＳ Ｐゴシック" panose="020B0600070205080204" pitchFamily="34" charset="-128"/>
              </a:defRPr>
            </a:lvl4pPr>
            <a:lvl5pPr marL="2057400" indent="-228600">
              <a:defRPr sz="1600">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9pPr>
          </a:lstStyle>
          <a:p>
            <a:pPr marL="285750" lvl="0" indent="-285750" defTabSz="914400" eaLnBrk="0" hangingPunct="0">
              <a:buFont typeface="Arial" panose="020B0604020202020204" pitchFamily="34" charset="0"/>
              <a:buChar char="•"/>
              <a:defRPr/>
            </a:pPr>
            <a:r>
              <a:rPr lang="de-DE" altLang="de-DE" kern="0" dirty="0">
                <a:solidFill>
                  <a:srgbClr val="333333"/>
                </a:solidFill>
              </a:rPr>
              <a:t>Bei Sanierungsmaßnahmen – insbesondere an der wärmeübertragenden Gebäudehülle – ist stets zu prüfen, ob Maßnahmen zum Feuchteschutz, insbesondere zur Vermeidung von Tauwasserausfall und Schimmelpilzbildung, durch Einhaltung des Mindestluftwechsels und des Mindestwärmeschutzes in Zusammenhang mit der Sanierungsmaßnahme erforderlich sind</a:t>
            </a:r>
          </a:p>
          <a:p>
            <a:pPr marL="285750" lvl="0" indent="-285750" defTabSz="914400" eaLnBrk="0" hangingPunct="0">
              <a:buFont typeface="Arial" panose="020B0604020202020204" pitchFamily="34" charset="0"/>
              <a:buChar char="•"/>
              <a:defRPr/>
            </a:pPr>
            <a:endParaRPr lang="de-DE" altLang="de-DE" kern="0" dirty="0">
              <a:solidFill>
                <a:srgbClr val="333333"/>
              </a:solidFill>
            </a:endParaRPr>
          </a:p>
          <a:p>
            <a:pPr marL="285750" lvl="0" indent="-285750" defTabSz="914400" eaLnBrk="0" hangingPunct="0">
              <a:buFont typeface="Arial" panose="020B0604020202020204" pitchFamily="34" charset="0"/>
              <a:buChar char="•"/>
              <a:defRPr/>
            </a:pPr>
            <a:r>
              <a:rPr lang="de-DE" altLang="de-DE" kern="0" dirty="0">
                <a:solidFill>
                  <a:srgbClr val="333333"/>
                </a:solidFill>
              </a:rPr>
              <a:t>Bei Wohn- und Nichtwohngebäuden ist bei allen Maßnahmen auf eine wärmebrückenreduzierte und luftdichte Ausführung zu achten. Folgende Anforderungen an  die Wärmedurchgangskoeffizienten (U-Werte) sind bei dem jeweiligen Bauteil für eine Förderung als Einzelmaßnahme einzuhalten. </a:t>
            </a:r>
          </a:p>
          <a:p>
            <a:pPr marL="285750" lvl="0" indent="-285750" defTabSz="914400" eaLnBrk="0" hangingPunct="0">
              <a:buFont typeface="Arial" panose="020B0604020202020204" pitchFamily="34" charset="0"/>
              <a:buChar char="•"/>
              <a:defRPr/>
            </a:pPr>
            <a:endParaRPr lang="de-DE" altLang="de-DE" kern="0" dirty="0">
              <a:solidFill>
                <a:srgbClr val="333333"/>
              </a:solidFill>
            </a:endParaRPr>
          </a:p>
          <a:p>
            <a:pPr marL="285750" lvl="0" indent="-285750" defTabSz="914400" eaLnBrk="0" hangingPunct="0">
              <a:buFont typeface="Arial" panose="020B0604020202020204" pitchFamily="34" charset="0"/>
              <a:buChar char="•"/>
              <a:defRPr/>
            </a:pPr>
            <a:r>
              <a:rPr lang="de-DE" altLang="de-DE" kern="0" dirty="0">
                <a:solidFill>
                  <a:srgbClr val="333333"/>
                </a:solidFill>
              </a:rPr>
              <a:t>Die Anforderungen beziehen sich nur auf die wärmeübertragenden Umfassungsflächen.</a:t>
            </a:r>
            <a:endParaRPr kumimoji="0" lang="de-DE" altLang="de-DE" sz="1600" b="0" i="0" u="none" strike="noStrike" kern="0" cap="none" spc="0" normalizeH="0" baseline="0" noProof="0" dirty="0">
              <a:ln>
                <a:noFill/>
              </a:ln>
              <a:solidFill>
                <a:srgbClr val="333333"/>
              </a:solidFill>
              <a:effectLst/>
              <a:uLnTx/>
              <a:uFillTx/>
              <a:latin typeface="Arial" panose="020B0604020202020204" pitchFamily="34" charset="0"/>
              <a:ea typeface="ＭＳ Ｐゴシック" panose="020B0600070205080204" pitchFamily="34" charset="-128"/>
            </a:endParaRPr>
          </a:p>
        </p:txBody>
      </p:sp>
      <p:sp>
        <p:nvSpPr>
          <p:cNvPr id="17" name="AutoShape 11">
            <a:extLst>
              <a:ext uri="{FF2B5EF4-FFF2-40B4-BE49-F238E27FC236}">
                <a16:creationId xmlns:a16="http://schemas.microsoft.com/office/drawing/2014/main" id="{D4381D7B-8DA8-4E79-B09C-0647569959BA}"/>
              </a:ext>
            </a:extLst>
          </p:cNvPr>
          <p:cNvSpPr>
            <a:spLocks noChangeArrowheads="1"/>
          </p:cNvSpPr>
          <p:nvPr/>
        </p:nvSpPr>
        <p:spPr bwMode="auto">
          <a:xfrm>
            <a:off x="2109874" y="4529212"/>
            <a:ext cx="1584325" cy="698500"/>
          </a:xfrm>
          <a:prstGeom prst="roundRect">
            <a:avLst>
              <a:gd name="adj" fmla="val 16667"/>
            </a:avLst>
          </a:prstGeom>
          <a:solidFill>
            <a:schemeClr val="tx2"/>
          </a:solidFill>
          <a:ln w="12700">
            <a:solidFill>
              <a:schemeClr val="tx1"/>
            </a:solidFill>
            <a:round/>
            <a:headEnd type="none" w="sm" len="sm"/>
            <a:tailEnd type="none" w="sm" len="sm"/>
          </a:ln>
        </p:spPr>
        <p:txBody>
          <a:bodyPr wrap="none" anchor="ctr"/>
          <a:lstStyle>
            <a:lvl1pPr>
              <a:defRPr sz="1600">
                <a:solidFill>
                  <a:srgbClr val="FFFFFF"/>
                </a:solidFill>
                <a:latin typeface="Arial" panose="020B0604020202020204" pitchFamily="34" charset="0"/>
                <a:ea typeface="ＭＳ Ｐゴシック" panose="020B0600070205080204" pitchFamily="34" charset="-128"/>
              </a:defRPr>
            </a:lvl1pPr>
            <a:lvl2pPr marL="742950" indent="-285750">
              <a:defRPr sz="1600">
                <a:solidFill>
                  <a:srgbClr val="FFFFFF"/>
                </a:solidFill>
                <a:latin typeface="Arial" panose="020B0604020202020204" pitchFamily="34" charset="0"/>
                <a:ea typeface="ＭＳ Ｐゴシック" panose="020B0600070205080204" pitchFamily="34" charset="-128"/>
              </a:defRPr>
            </a:lvl2pPr>
            <a:lvl3pPr marL="1143000" indent="-228600">
              <a:defRPr sz="1600">
                <a:solidFill>
                  <a:srgbClr val="FFFFFF"/>
                </a:solidFill>
                <a:latin typeface="Arial" panose="020B0604020202020204" pitchFamily="34" charset="0"/>
                <a:ea typeface="ＭＳ Ｐゴシック" panose="020B0600070205080204" pitchFamily="34" charset="-128"/>
              </a:defRPr>
            </a:lvl3pPr>
            <a:lvl4pPr marL="1600200" indent="-228600">
              <a:defRPr sz="1600">
                <a:solidFill>
                  <a:srgbClr val="FFFFFF"/>
                </a:solidFill>
                <a:latin typeface="Arial" panose="020B0604020202020204" pitchFamily="34" charset="0"/>
                <a:ea typeface="ＭＳ Ｐゴシック" panose="020B0600070205080204" pitchFamily="34" charset="-128"/>
              </a:defRPr>
            </a:lvl4pPr>
            <a:lvl5pPr marL="2057400" indent="-228600">
              <a:defRPr sz="1600">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9pPr>
          </a:lstStyle>
          <a:p>
            <a:pPr algn="ctr"/>
            <a:r>
              <a:rPr lang="de-DE" altLang="de-DE" sz="1400" b="1" dirty="0">
                <a:solidFill>
                  <a:schemeClr val="tx1"/>
                </a:solidFill>
              </a:rPr>
              <a:t>Wärmebrücken-</a:t>
            </a:r>
          </a:p>
          <a:p>
            <a:pPr algn="ctr"/>
            <a:r>
              <a:rPr lang="de-DE" altLang="de-DE" sz="1400" b="1" dirty="0" err="1">
                <a:solidFill>
                  <a:schemeClr val="tx1"/>
                </a:solidFill>
              </a:rPr>
              <a:t>konzept</a:t>
            </a:r>
            <a:endParaRPr lang="de-DE" altLang="de-DE" sz="1400" b="1" dirty="0">
              <a:solidFill>
                <a:schemeClr val="tx1"/>
              </a:solidFill>
            </a:endParaRPr>
          </a:p>
        </p:txBody>
      </p:sp>
      <p:sp>
        <p:nvSpPr>
          <p:cNvPr id="18" name="AutoShape 11">
            <a:extLst>
              <a:ext uri="{FF2B5EF4-FFF2-40B4-BE49-F238E27FC236}">
                <a16:creationId xmlns:a16="http://schemas.microsoft.com/office/drawing/2014/main" id="{FBE30772-2EDF-4724-9D3A-AF36396EEB3B}"/>
              </a:ext>
            </a:extLst>
          </p:cNvPr>
          <p:cNvSpPr>
            <a:spLocks noChangeArrowheads="1"/>
          </p:cNvSpPr>
          <p:nvPr/>
        </p:nvSpPr>
        <p:spPr bwMode="auto">
          <a:xfrm>
            <a:off x="4149812" y="4529212"/>
            <a:ext cx="1584325" cy="698500"/>
          </a:xfrm>
          <a:prstGeom prst="roundRect">
            <a:avLst>
              <a:gd name="adj" fmla="val 16667"/>
            </a:avLst>
          </a:prstGeom>
          <a:solidFill>
            <a:schemeClr val="tx2"/>
          </a:solidFill>
          <a:ln w="12700">
            <a:solidFill>
              <a:schemeClr val="tx1"/>
            </a:solidFill>
            <a:round/>
            <a:headEnd type="none" w="sm" len="sm"/>
            <a:tailEnd type="none" w="sm" len="sm"/>
          </a:ln>
        </p:spPr>
        <p:txBody>
          <a:bodyPr wrap="none" anchor="ctr"/>
          <a:lstStyle>
            <a:lvl1pPr>
              <a:defRPr sz="1600">
                <a:solidFill>
                  <a:srgbClr val="FFFFFF"/>
                </a:solidFill>
                <a:latin typeface="Arial" panose="020B0604020202020204" pitchFamily="34" charset="0"/>
                <a:ea typeface="ＭＳ Ｐゴシック" panose="020B0600070205080204" pitchFamily="34" charset="-128"/>
              </a:defRPr>
            </a:lvl1pPr>
            <a:lvl2pPr marL="742950" indent="-285750">
              <a:defRPr sz="1600">
                <a:solidFill>
                  <a:srgbClr val="FFFFFF"/>
                </a:solidFill>
                <a:latin typeface="Arial" panose="020B0604020202020204" pitchFamily="34" charset="0"/>
                <a:ea typeface="ＭＳ Ｐゴシック" panose="020B0600070205080204" pitchFamily="34" charset="-128"/>
              </a:defRPr>
            </a:lvl2pPr>
            <a:lvl3pPr marL="1143000" indent="-228600">
              <a:defRPr sz="1600">
                <a:solidFill>
                  <a:srgbClr val="FFFFFF"/>
                </a:solidFill>
                <a:latin typeface="Arial" panose="020B0604020202020204" pitchFamily="34" charset="0"/>
                <a:ea typeface="ＭＳ Ｐゴシック" panose="020B0600070205080204" pitchFamily="34" charset="-128"/>
              </a:defRPr>
            </a:lvl3pPr>
            <a:lvl4pPr marL="1600200" indent="-228600">
              <a:defRPr sz="1600">
                <a:solidFill>
                  <a:srgbClr val="FFFFFF"/>
                </a:solidFill>
                <a:latin typeface="Arial" panose="020B0604020202020204" pitchFamily="34" charset="0"/>
                <a:ea typeface="ＭＳ Ｐゴシック" panose="020B0600070205080204" pitchFamily="34" charset="-128"/>
              </a:defRPr>
            </a:lvl4pPr>
            <a:lvl5pPr marL="2057400" indent="-228600">
              <a:defRPr sz="1600">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9pPr>
          </a:lstStyle>
          <a:p>
            <a:pPr algn="ctr"/>
            <a:r>
              <a:rPr lang="de-DE" altLang="de-DE" sz="1400" b="1" dirty="0">
                <a:solidFill>
                  <a:schemeClr val="tx1"/>
                </a:solidFill>
              </a:rPr>
              <a:t>Luftdichtheits-</a:t>
            </a:r>
          </a:p>
          <a:p>
            <a:pPr algn="ctr"/>
            <a:r>
              <a:rPr lang="de-DE" altLang="de-DE" sz="1400" b="1" dirty="0" err="1">
                <a:solidFill>
                  <a:schemeClr val="tx1"/>
                </a:solidFill>
              </a:rPr>
              <a:t>konzept</a:t>
            </a:r>
            <a:endParaRPr lang="de-DE" altLang="de-DE" sz="1400" b="1" dirty="0">
              <a:solidFill>
                <a:schemeClr val="tx1"/>
              </a:solidFill>
            </a:endParaRPr>
          </a:p>
        </p:txBody>
      </p:sp>
      <p:sp>
        <p:nvSpPr>
          <p:cNvPr id="19" name="AutoShape 11">
            <a:extLst>
              <a:ext uri="{FF2B5EF4-FFF2-40B4-BE49-F238E27FC236}">
                <a16:creationId xmlns:a16="http://schemas.microsoft.com/office/drawing/2014/main" id="{D92CFE17-A5AB-40E8-A386-40B09402848D}"/>
              </a:ext>
            </a:extLst>
          </p:cNvPr>
          <p:cNvSpPr>
            <a:spLocks noChangeArrowheads="1"/>
          </p:cNvSpPr>
          <p:nvPr/>
        </p:nvSpPr>
        <p:spPr bwMode="auto">
          <a:xfrm>
            <a:off x="6284999" y="4529212"/>
            <a:ext cx="1584325" cy="698500"/>
          </a:xfrm>
          <a:prstGeom prst="roundRect">
            <a:avLst>
              <a:gd name="adj" fmla="val 16667"/>
            </a:avLst>
          </a:prstGeom>
          <a:solidFill>
            <a:schemeClr val="tx2"/>
          </a:solidFill>
          <a:ln w="12700">
            <a:solidFill>
              <a:schemeClr val="tx1"/>
            </a:solidFill>
            <a:round/>
            <a:headEnd type="none" w="sm" len="sm"/>
            <a:tailEnd type="none" w="sm" len="sm"/>
          </a:ln>
        </p:spPr>
        <p:txBody>
          <a:bodyPr wrap="none" anchor="ctr"/>
          <a:lstStyle>
            <a:lvl1pPr>
              <a:defRPr sz="1600">
                <a:solidFill>
                  <a:srgbClr val="FFFFFF"/>
                </a:solidFill>
                <a:latin typeface="Arial" panose="020B0604020202020204" pitchFamily="34" charset="0"/>
                <a:ea typeface="ＭＳ Ｐゴシック" panose="020B0600070205080204" pitchFamily="34" charset="-128"/>
              </a:defRPr>
            </a:lvl1pPr>
            <a:lvl2pPr marL="742950" indent="-285750">
              <a:defRPr sz="1600">
                <a:solidFill>
                  <a:srgbClr val="FFFFFF"/>
                </a:solidFill>
                <a:latin typeface="Arial" panose="020B0604020202020204" pitchFamily="34" charset="0"/>
                <a:ea typeface="ＭＳ Ｐゴシック" panose="020B0600070205080204" pitchFamily="34" charset="-128"/>
              </a:defRPr>
            </a:lvl2pPr>
            <a:lvl3pPr marL="1143000" indent="-228600">
              <a:defRPr sz="1600">
                <a:solidFill>
                  <a:srgbClr val="FFFFFF"/>
                </a:solidFill>
                <a:latin typeface="Arial" panose="020B0604020202020204" pitchFamily="34" charset="0"/>
                <a:ea typeface="ＭＳ Ｐゴシック" panose="020B0600070205080204" pitchFamily="34" charset="-128"/>
              </a:defRPr>
            </a:lvl3pPr>
            <a:lvl4pPr marL="1600200" indent="-228600">
              <a:defRPr sz="1600">
                <a:solidFill>
                  <a:srgbClr val="FFFFFF"/>
                </a:solidFill>
                <a:latin typeface="Arial" panose="020B0604020202020204" pitchFamily="34" charset="0"/>
                <a:ea typeface="ＭＳ Ｐゴシック" panose="020B0600070205080204" pitchFamily="34" charset="-128"/>
              </a:defRPr>
            </a:lvl4pPr>
            <a:lvl5pPr marL="2057400" indent="-228600">
              <a:defRPr sz="1600">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9pPr>
          </a:lstStyle>
          <a:p>
            <a:pPr algn="ctr"/>
            <a:r>
              <a:rPr lang="de-DE" altLang="de-DE" sz="1400" b="1" dirty="0">
                <a:solidFill>
                  <a:schemeClr val="tx1"/>
                </a:solidFill>
              </a:rPr>
              <a:t>Lüftungs-</a:t>
            </a:r>
          </a:p>
          <a:p>
            <a:pPr algn="ctr"/>
            <a:r>
              <a:rPr lang="de-DE" altLang="de-DE" sz="1400" b="1" dirty="0" err="1">
                <a:solidFill>
                  <a:schemeClr val="tx1"/>
                </a:solidFill>
              </a:rPr>
              <a:t>konzept</a:t>
            </a:r>
            <a:endParaRPr lang="de-DE" altLang="de-DE" sz="1400" b="1" dirty="0">
              <a:solidFill>
                <a:schemeClr val="tx1"/>
              </a:solidFill>
            </a:endParaRPr>
          </a:p>
        </p:txBody>
      </p:sp>
    </p:spTree>
    <p:extLst>
      <p:ext uri="{BB962C8B-B14F-4D97-AF65-F5344CB8AC3E}">
        <p14:creationId xmlns:p14="http://schemas.microsoft.com/office/powerpoint/2010/main" val="255778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F3D2DFF-18C4-B74C-8BC3-B58582AC15E3}"/>
              </a:ext>
            </a:extLst>
          </p:cNvPr>
          <p:cNvSpPr>
            <a:spLocks noGrp="1"/>
          </p:cNvSpPr>
          <p:nvPr>
            <p:ph type="sldNum" sz="quarter" idx="12"/>
          </p:nvPr>
        </p:nvSpPr>
        <p:spPr/>
        <p:txBody>
          <a:bodyPr/>
          <a:lstStyle/>
          <a:p>
            <a:fld id="{5678FFC5-4430-43BC-9807-D0C6EB405569}" type="slidenum">
              <a:rPr lang="de-DE" smtClean="0"/>
              <a:pPr/>
              <a:t>11</a:t>
            </a:fld>
            <a:endParaRPr lang="de-DE"/>
          </a:p>
        </p:txBody>
      </p:sp>
      <p:sp>
        <p:nvSpPr>
          <p:cNvPr id="5" name="Textplatzhalter 4">
            <a:extLst>
              <a:ext uri="{FF2B5EF4-FFF2-40B4-BE49-F238E27FC236}">
                <a16:creationId xmlns:a16="http://schemas.microsoft.com/office/drawing/2014/main" id="{9BD2A000-EA63-244B-93A8-E99DADB6ADD0}"/>
              </a:ext>
            </a:extLst>
          </p:cNvPr>
          <p:cNvSpPr>
            <a:spLocks noGrp="1"/>
          </p:cNvSpPr>
          <p:nvPr>
            <p:ph type="body" sz="quarter" idx="14"/>
          </p:nvPr>
        </p:nvSpPr>
        <p:spPr/>
        <p:txBody>
          <a:bodyPr/>
          <a:lstStyle/>
          <a:p>
            <a:r>
              <a:rPr lang="de-DE" dirty="0"/>
              <a:t>Seit 01.03.2021</a:t>
            </a:r>
          </a:p>
        </p:txBody>
      </p:sp>
      <p:sp>
        <p:nvSpPr>
          <p:cNvPr id="6" name="Titel 5">
            <a:extLst>
              <a:ext uri="{FF2B5EF4-FFF2-40B4-BE49-F238E27FC236}">
                <a16:creationId xmlns:a16="http://schemas.microsoft.com/office/drawing/2014/main" id="{B3993667-DF88-D84D-AB9F-DAD170D27AF3}"/>
              </a:ext>
            </a:extLst>
          </p:cNvPr>
          <p:cNvSpPr>
            <a:spLocks noGrp="1"/>
          </p:cNvSpPr>
          <p:nvPr>
            <p:ph type="title"/>
          </p:nvPr>
        </p:nvSpPr>
        <p:spPr/>
        <p:txBody>
          <a:bodyPr/>
          <a:lstStyle/>
          <a:p>
            <a:r>
              <a:rPr lang="de-DE" dirty="0"/>
              <a:t>BEG Einzelmaßnahmen – Technische FAQ</a:t>
            </a:r>
          </a:p>
        </p:txBody>
      </p:sp>
      <p:sp>
        <p:nvSpPr>
          <p:cNvPr id="2" name="Fußzeilenplatzhalter 1"/>
          <p:cNvSpPr>
            <a:spLocks noGrp="1"/>
          </p:cNvSpPr>
          <p:nvPr>
            <p:ph type="ftr" sz="quarter" idx="11"/>
          </p:nvPr>
        </p:nvSpPr>
        <p:spPr/>
        <p:txBody>
          <a:bodyPr/>
          <a:lstStyle/>
          <a:p>
            <a:pPr>
              <a:defRPr/>
            </a:pPr>
            <a:r>
              <a:rPr lang="de-DE" altLang="de-DE" dirty="0">
                <a:solidFill>
                  <a:srgbClr val="000000"/>
                </a:solidFill>
              </a:rPr>
              <a:t>Bundesförderung für effiziente Gebäude (BEG) / Besser mit Architekten/ 10.05.2022</a:t>
            </a:r>
          </a:p>
        </p:txBody>
      </p:sp>
      <p:pic>
        <p:nvPicPr>
          <p:cNvPr id="16" name="Grafik 15">
            <a:extLst>
              <a:ext uri="{FF2B5EF4-FFF2-40B4-BE49-F238E27FC236}">
                <a16:creationId xmlns:a16="http://schemas.microsoft.com/office/drawing/2014/main" id="{CAE96E02-0966-4B22-A25D-FA415ADB0150}"/>
              </a:ext>
            </a:extLst>
          </p:cNvPr>
          <p:cNvPicPr>
            <a:picLocks noChangeAspect="1"/>
          </p:cNvPicPr>
          <p:nvPr/>
        </p:nvPicPr>
        <p:blipFill>
          <a:blip r:embed="rId3"/>
          <a:stretch>
            <a:fillRect/>
          </a:stretch>
        </p:blipFill>
        <p:spPr>
          <a:xfrm>
            <a:off x="8526568" y="308294"/>
            <a:ext cx="892440" cy="497775"/>
          </a:xfrm>
          <a:prstGeom prst="rect">
            <a:avLst/>
          </a:prstGeom>
        </p:spPr>
      </p:pic>
      <p:pic>
        <p:nvPicPr>
          <p:cNvPr id="17" name="Grafik 16">
            <a:extLst>
              <a:ext uri="{FF2B5EF4-FFF2-40B4-BE49-F238E27FC236}">
                <a16:creationId xmlns:a16="http://schemas.microsoft.com/office/drawing/2014/main" id="{F211AB64-674B-4BCC-AC9B-F40DF6A772C3}"/>
              </a:ext>
            </a:extLst>
          </p:cNvPr>
          <p:cNvPicPr>
            <a:picLocks noChangeAspect="1"/>
          </p:cNvPicPr>
          <p:nvPr/>
        </p:nvPicPr>
        <p:blipFill>
          <a:blip r:embed="rId4"/>
          <a:stretch>
            <a:fillRect/>
          </a:stretch>
        </p:blipFill>
        <p:spPr>
          <a:xfrm>
            <a:off x="9439190" y="256549"/>
            <a:ext cx="820291" cy="609453"/>
          </a:xfrm>
          <a:prstGeom prst="rect">
            <a:avLst/>
          </a:prstGeom>
        </p:spPr>
      </p:pic>
      <p:pic>
        <p:nvPicPr>
          <p:cNvPr id="4" name="Grafik 3">
            <a:extLst>
              <a:ext uri="{FF2B5EF4-FFF2-40B4-BE49-F238E27FC236}">
                <a16:creationId xmlns:a16="http://schemas.microsoft.com/office/drawing/2014/main" id="{B1E998DB-F37C-4887-8CFA-43D47050026A}"/>
              </a:ext>
            </a:extLst>
          </p:cNvPr>
          <p:cNvPicPr>
            <a:picLocks noChangeAspect="1"/>
          </p:cNvPicPr>
          <p:nvPr/>
        </p:nvPicPr>
        <p:blipFill>
          <a:blip r:embed="rId5"/>
          <a:stretch>
            <a:fillRect/>
          </a:stretch>
        </p:blipFill>
        <p:spPr>
          <a:xfrm>
            <a:off x="1043682" y="1455803"/>
            <a:ext cx="8452561" cy="3936280"/>
          </a:xfrm>
          <a:prstGeom prst="rect">
            <a:avLst/>
          </a:prstGeom>
          <a:ln>
            <a:solidFill>
              <a:schemeClr val="tx1"/>
            </a:solidFill>
          </a:ln>
        </p:spPr>
      </p:pic>
    </p:spTree>
    <p:extLst>
      <p:ext uri="{BB962C8B-B14F-4D97-AF65-F5344CB8AC3E}">
        <p14:creationId xmlns:p14="http://schemas.microsoft.com/office/powerpoint/2010/main" val="447465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F3D2DFF-18C4-B74C-8BC3-B58582AC15E3}"/>
              </a:ext>
            </a:extLst>
          </p:cNvPr>
          <p:cNvSpPr>
            <a:spLocks noGrp="1"/>
          </p:cNvSpPr>
          <p:nvPr>
            <p:ph type="sldNum" sz="quarter" idx="12"/>
          </p:nvPr>
        </p:nvSpPr>
        <p:spPr/>
        <p:txBody>
          <a:bodyPr/>
          <a:lstStyle/>
          <a:p>
            <a:fld id="{5678FFC5-4430-43BC-9807-D0C6EB405569}" type="slidenum">
              <a:rPr lang="de-DE" smtClean="0"/>
              <a:pPr/>
              <a:t>12</a:t>
            </a:fld>
            <a:endParaRPr lang="de-DE"/>
          </a:p>
        </p:txBody>
      </p:sp>
      <p:sp>
        <p:nvSpPr>
          <p:cNvPr id="5" name="Textplatzhalter 4">
            <a:extLst>
              <a:ext uri="{FF2B5EF4-FFF2-40B4-BE49-F238E27FC236}">
                <a16:creationId xmlns:a16="http://schemas.microsoft.com/office/drawing/2014/main" id="{9BD2A000-EA63-244B-93A8-E99DADB6ADD0}"/>
              </a:ext>
            </a:extLst>
          </p:cNvPr>
          <p:cNvSpPr>
            <a:spLocks noGrp="1"/>
          </p:cNvSpPr>
          <p:nvPr>
            <p:ph type="body" sz="quarter" idx="14"/>
          </p:nvPr>
        </p:nvSpPr>
        <p:spPr/>
        <p:txBody>
          <a:bodyPr/>
          <a:lstStyle/>
          <a:p>
            <a:r>
              <a:rPr lang="de-DE" dirty="0"/>
              <a:t>Seit 01.03.2021</a:t>
            </a:r>
          </a:p>
        </p:txBody>
      </p:sp>
      <p:sp>
        <p:nvSpPr>
          <p:cNvPr id="6" name="Titel 5">
            <a:extLst>
              <a:ext uri="{FF2B5EF4-FFF2-40B4-BE49-F238E27FC236}">
                <a16:creationId xmlns:a16="http://schemas.microsoft.com/office/drawing/2014/main" id="{B3993667-DF88-D84D-AB9F-DAD170D27AF3}"/>
              </a:ext>
            </a:extLst>
          </p:cNvPr>
          <p:cNvSpPr>
            <a:spLocks noGrp="1"/>
          </p:cNvSpPr>
          <p:nvPr>
            <p:ph type="title"/>
          </p:nvPr>
        </p:nvSpPr>
        <p:spPr/>
        <p:txBody>
          <a:bodyPr/>
          <a:lstStyle/>
          <a:p>
            <a:r>
              <a:rPr lang="de-DE" dirty="0"/>
              <a:t>BEG Einzelmaßnahmen – Technische FAQ</a:t>
            </a:r>
          </a:p>
        </p:txBody>
      </p:sp>
      <p:sp>
        <p:nvSpPr>
          <p:cNvPr id="2" name="Fußzeilenplatzhalter 1"/>
          <p:cNvSpPr>
            <a:spLocks noGrp="1"/>
          </p:cNvSpPr>
          <p:nvPr>
            <p:ph type="ftr" sz="quarter" idx="11"/>
          </p:nvPr>
        </p:nvSpPr>
        <p:spPr/>
        <p:txBody>
          <a:bodyPr/>
          <a:lstStyle/>
          <a:p>
            <a:pPr>
              <a:defRPr/>
            </a:pPr>
            <a:r>
              <a:rPr lang="de-DE" altLang="de-DE" dirty="0">
                <a:solidFill>
                  <a:srgbClr val="000000"/>
                </a:solidFill>
              </a:rPr>
              <a:t>Bundesförderung für effiziente Gebäude (BEG) / Besser mit Architekten/ 10.05.2022</a:t>
            </a:r>
          </a:p>
        </p:txBody>
      </p:sp>
      <p:pic>
        <p:nvPicPr>
          <p:cNvPr id="16" name="Grafik 15">
            <a:extLst>
              <a:ext uri="{FF2B5EF4-FFF2-40B4-BE49-F238E27FC236}">
                <a16:creationId xmlns:a16="http://schemas.microsoft.com/office/drawing/2014/main" id="{CAE96E02-0966-4B22-A25D-FA415ADB0150}"/>
              </a:ext>
            </a:extLst>
          </p:cNvPr>
          <p:cNvPicPr>
            <a:picLocks noChangeAspect="1"/>
          </p:cNvPicPr>
          <p:nvPr/>
        </p:nvPicPr>
        <p:blipFill>
          <a:blip r:embed="rId3"/>
          <a:stretch>
            <a:fillRect/>
          </a:stretch>
        </p:blipFill>
        <p:spPr>
          <a:xfrm>
            <a:off x="8526568" y="308294"/>
            <a:ext cx="892440" cy="497775"/>
          </a:xfrm>
          <a:prstGeom prst="rect">
            <a:avLst/>
          </a:prstGeom>
        </p:spPr>
      </p:pic>
      <p:pic>
        <p:nvPicPr>
          <p:cNvPr id="17" name="Grafik 16">
            <a:extLst>
              <a:ext uri="{FF2B5EF4-FFF2-40B4-BE49-F238E27FC236}">
                <a16:creationId xmlns:a16="http://schemas.microsoft.com/office/drawing/2014/main" id="{F211AB64-674B-4BCC-AC9B-F40DF6A772C3}"/>
              </a:ext>
            </a:extLst>
          </p:cNvPr>
          <p:cNvPicPr>
            <a:picLocks noChangeAspect="1"/>
          </p:cNvPicPr>
          <p:nvPr/>
        </p:nvPicPr>
        <p:blipFill>
          <a:blip r:embed="rId4"/>
          <a:stretch>
            <a:fillRect/>
          </a:stretch>
        </p:blipFill>
        <p:spPr>
          <a:xfrm>
            <a:off x="9439190" y="256549"/>
            <a:ext cx="820291" cy="609453"/>
          </a:xfrm>
          <a:prstGeom prst="rect">
            <a:avLst/>
          </a:prstGeom>
        </p:spPr>
      </p:pic>
      <p:sp>
        <p:nvSpPr>
          <p:cNvPr id="9" name="AutoShape 15">
            <a:extLst>
              <a:ext uri="{FF2B5EF4-FFF2-40B4-BE49-F238E27FC236}">
                <a16:creationId xmlns:a16="http://schemas.microsoft.com/office/drawing/2014/main" id="{12FBE6F6-546E-478F-9389-91C03A491F92}"/>
              </a:ext>
            </a:extLst>
          </p:cNvPr>
          <p:cNvSpPr>
            <a:spLocks noChangeArrowheads="1"/>
          </p:cNvSpPr>
          <p:nvPr/>
        </p:nvSpPr>
        <p:spPr bwMode="auto">
          <a:xfrm>
            <a:off x="755650" y="1411883"/>
            <a:ext cx="9050908" cy="446722"/>
          </a:xfrm>
          <a:prstGeom prst="roundRect">
            <a:avLst>
              <a:gd name="adj" fmla="val 0"/>
            </a:avLst>
          </a:prstGeom>
          <a:solidFill>
            <a:srgbClr val="004A78"/>
          </a:solidFill>
          <a:ln>
            <a:noFill/>
          </a:ln>
          <a:extLst>
            <a:ext uri="{91240B29-F687-4F45-9708-019B960494DF}">
              <a14:hiddenLine xmlns:a14="http://schemas.microsoft.com/office/drawing/2010/main" w="12700">
                <a:solidFill>
                  <a:srgbClr val="666699"/>
                </a:solidFill>
                <a:round/>
                <a:headEnd type="none" w="sm" len="sm"/>
                <a:tailEnd type="none" w="sm" len="sm"/>
              </a14:hiddenLine>
            </a:ext>
          </a:extLst>
        </p:spPr>
        <p:txBody>
          <a:bodyPr wrap="none" anchor="ctr"/>
          <a:lstStyle>
            <a:lvl1pPr>
              <a:defRPr sz="1600">
                <a:solidFill>
                  <a:srgbClr val="FFFFFF"/>
                </a:solidFill>
                <a:latin typeface="Arial" panose="020B0604020202020204" pitchFamily="34" charset="0"/>
                <a:ea typeface="ＭＳ Ｐゴシック" panose="020B0600070205080204" pitchFamily="34" charset="-128"/>
              </a:defRPr>
            </a:lvl1pPr>
            <a:lvl2pPr marL="742950" indent="-285750">
              <a:defRPr sz="1600">
                <a:solidFill>
                  <a:srgbClr val="FFFFFF"/>
                </a:solidFill>
                <a:latin typeface="Arial" panose="020B0604020202020204" pitchFamily="34" charset="0"/>
                <a:ea typeface="ＭＳ Ｐゴシック" panose="020B0600070205080204" pitchFamily="34" charset="-128"/>
              </a:defRPr>
            </a:lvl2pPr>
            <a:lvl3pPr marL="1143000" indent="-228600">
              <a:defRPr sz="1600">
                <a:solidFill>
                  <a:srgbClr val="FFFFFF"/>
                </a:solidFill>
                <a:latin typeface="Arial" panose="020B0604020202020204" pitchFamily="34" charset="0"/>
                <a:ea typeface="ＭＳ Ｐゴシック" panose="020B0600070205080204" pitchFamily="34" charset="-128"/>
              </a:defRPr>
            </a:lvl3pPr>
            <a:lvl4pPr marL="1600200" indent="-228600">
              <a:defRPr sz="1600">
                <a:solidFill>
                  <a:srgbClr val="FFFFFF"/>
                </a:solidFill>
                <a:latin typeface="Arial" panose="020B0604020202020204" pitchFamily="34" charset="0"/>
                <a:ea typeface="ＭＳ Ｐゴシック" panose="020B0600070205080204" pitchFamily="34" charset="-128"/>
              </a:defRPr>
            </a:lvl4pPr>
            <a:lvl5pPr marL="2057400" indent="-228600">
              <a:defRPr sz="1600">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9p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de-DE" altLang="de-DE" sz="16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rPr>
              <a:t>2.05   Mindestwärmeschutz im Bereich von Wärmebrücken</a:t>
            </a:r>
            <a:endParaRPr kumimoji="0" lang="de-DE" altLang="de-DE" sz="1600" b="0"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endParaRPr>
          </a:p>
        </p:txBody>
      </p:sp>
      <p:sp>
        <p:nvSpPr>
          <p:cNvPr id="10" name="AutoShape 15">
            <a:extLst>
              <a:ext uri="{FF2B5EF4-FFF2-40B4-BE49-F238E27FC236}">
                <a16:creationId xmlns:a16="http://schemas.microsoft.com/office/drawing/2014/main" id="{996D1C41-6150-47FE-B024-C2F363253696}"/>
              </a:ext>
            </a:extLst>
          </p:cNvPr>
          <p:cNvSpPr>
            <a:spLocks noChangeArrowheads="1"/>
          </p:cNvSpPr>
          <p:nvPr/>
        </p:nvSpPr>
        <p:spPr bwMode="auto">
          <a:xfrm>
            <a:off x="755650" y="2152949"/>
            <a:ext cx="9050908" cy="3249594"/>
          </a:xfrm>
          <a:prstGeom prst="roundRect">
            <a:avLst>
              <a:gd name="adj" fmla="val 0"/>
            </a:avLst>
          </a:prstGeom>
          <a:solidFill>
            <a:srgbClr val="B3CDF3"/>
          </a:solidFill>
          <a:ln>
            <a:noFill/>
          </a:ln>
        </p:spPr>
        <p:txBody>
          <a:bodyPr anchor="ctr"/>
          <a:lstStyle>
            <a:lvl1pPr>
              <a:defRPr sz="1600">
                <a:solidFill>
                  <a:srgbClr val="FFFFFF"/>
                </a:solidFill>
                <a:latin typeface="Arial" panose="020B0604020202020204" pitchFamily="34" charset="0"/>
                <a:ea typeface="ＭＳ Ｐゴシック" panose="020B0600070205080204" pitchFamily="34" charset="-128"/>
              </a:defRPr>
            </a:lvl1pPr>
            <a:lvl2pPr marL="742950" indent="-285750">
              <a:defRPr sz="1600">
                <a:solidFill>
                  <a:srgbClr val="FFFFFF"/>
                </a:solidFill>
                <a:latin typeface="Arial" panose="020B0604020202020204" pitchFamily="34" charset="0"/>
                <a:ea typeface="ＭＳ Ｐゴシック" panose="020B0600070205080204" pitchFamily="34" charset="-128"/>
              </a:defRPr>
            </a:lvl2pPr>
            <a:lvl3pPr marL="1143000" indent="-228600">
              <a:defRPr sz="1600">
                <a:solidFill>
                  <a:srgbClr val="FFFFFF"/>
                </a:solidFill>
                <a:latin typeface="Arial" panose="020B0604020202020204" pitchFamily="34" charset="0"/>
                <a:ea typeface="ＭＳ Ｐゴシック" panose="020B0600070205080204" pitchFamily="34" charset="-128"/>
              </a:defRPr>
            </a:lvl3pPr>
            <a:lvl4pPr marL="1600200" indent="-228600">
              <a:defRPr sz="1600">
                <a:solidFill>
                  <a:srgbClr val="FFFFFF"/>
                </a:solidFill>
                <a:latin typeface="Arial" panose="020B0604020202020204" pitchFamily="34" charset="0"/>
                <a:ea typeface="ＭＳ Ｐゴシック" panose="020B0600070205080204" pitchFamily="34" charset="-128"/>
              </a:defRPr>
            </a:lvl4pPr>
            <a:lvl5pPr marL="2057400" indent="-228600">
              <a:defRPr sz="1600">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9pPr>
          </a:lstStyle>
          <a:p>
            <a:pPr marL="285750" marR="0" lvl="0" indent="-285750" algn="l" defTabSz="91440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de-DE" altLang="de-DE" sz="1600" b="0" i="0" u="none" strike="noStrike" kern="0" cap="none" spc="0" normalizeH="0" baseline="0" noProof="0" dirty="0">
                <a:ln>
                  <a:noFill/>
                </a:ln>
                <a:solidFill>
                  <a:srgbClr val="333333"/>
                </a:solidFill>
                <a:effectLst/>
                <a:uLnTx/>
                <a:uFillTx/>
                <a:latin typeface="Arial" panose="020B0604020202020204" pitchFamily="34" charset="0"/>
                <a:ea typeface="ＭＳ Ｐゴシック" panose="020B0600070205080204" pitchFamily="34" charset="-128"/>
              </a:rPr>
              <a:t>…..</a:t>
            </a:r>
          </a:p>
          <a:p>
            <a:pPr marL="0" marR="0" lvl="0" indent="0" algn="l" defTabSz="914400" eaLnBrk="0" fontAlgn="auto" latinLnBrk="0" hangingPunct="0">
              <a:lnSpc>
                <a:spcPct val="100000"/>
              </a:lnSpc>
              <a:spcBef>
                <a:spcPts val="0"/>
              </a:spcBef>
              <a:spcAft>
                <a:spcPts val="0"/>
              </a:spcAft>
              <a:buClrTx/>
              <a:buSzTx/>
              <a:buFontTx/>
              <a:buNone/>
              <a:tabLst/>
              <a:defRPr/>
            </a:pPr>
            <a:endParaRPr kumimoji="0" lang="de-DE" altLang="de-DE" sz="1600" b="0" i="0" u="none" strike="noStrike" kern="0" cap="none" spc="0" normalizeH="0" baseline="0" noProof="0" dirty="0">
              <a:ln>
                <a:noFill/>
              </a:ln>
              <a:solidFill>
                <a:srgbClr val="333333"/>
              </a:solidFill>
              <a:effectLst/>
              <a:uLnTx/>
              <a:uFillTx/>
              <a:latin typeface="Arial" panose="020B0604020202020204" pitchFamily="34" charset="0"/>
              <a:ea typeface="ＭＳ Ｐゴシック" panose="020B0600070205080204" pitchFamily="34" charset="-128"/>
            </a:endParaRPr>
          </a:p>
          <a:p>
            <a:pPr marL="285750" marR="0" lvl="0" indent="-285750" algn="l" defTabSz="91440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de-DE" altLang="de-DE" sz="1600" b="0" i="0" u="none" strike="noStrike" kern="0" cap="none" spc="0" normalizeH="0" baseline="0" noProof="0" dirty="0">
                <a:ln>
                  <a:noFill/>
                </a:ln>
                <a:solidFill>
                  <a:srgbClr val="333333"/>
                </a:solidFill>
                <a:effectLst/>
                <a:uLnTx/>
                <a:uFillTx/>
                <a:latin typeface="Arial" panose="020B0604020202020204" pitchFamily="34" charset="0"/>
                <a:ea typeface="ＭＳ Ｐゴシック" panose="020B0600070205080204" pitchFamily="34" charset="-128"/>
              </a:rPr>
              <a:t>Für Bauteilanschlüsse, die gleichwertig zu den Planungsbeispielen der DIN 4108 Beiblatt 2 ausgeführt werden, kann die Einhaltung der Mindestanforderungen an den Wärmeschutz ohne weiteren Nachweis vorausgesetzt werden. Diese gelten nach DIN 4108-2 als ausreichend gedämmt. </a:t>
            </a:r>
          </a:p>
          <a:p>
            <a:pPr marL="285750" marR="0" lvl="0" indent="-285750" algn="l" defTabSz="914400" eaLnBrk="0" fontAlgn="auto" latinLnBrk="0" hangingPunct="0">
              <a:lnSpc>
                <a:spcPct val="100000"/>
              </a:lnSpc>
              <a:spcBef>
                <a:spcPts val="0"/>
              </a:spcBef>
              <a:spcAft>
                <a:spcPts val="0"/>
              </a:spcAft>
              <a:buClrTx/>
              <a:buSzTx/>
              <a:buFont typeface="Arial" panose="020B0604020202020204" pitchFamily="34" charset="0"/>
              <a:buChar char="•"/>
              <a:tabLst/>
              <a:defRPr/>
            </a:pPr>
            <a:endParaRPr kumimoji="0" lang="de-DE" altLang="de-DE" sz="1600" b="0" i="0" u="none" strike="noStrike" kern="0" cap="none" spc="0" normalizeH="0" baseline="0" noProof="0" dirty="0">
              <a:ln>
                <a:noFill/>
              </a:ln>
              <a:solidFill>
                <a:srgbClr val="333333"/>
              </a:solidFill>
              <a:effectLst/>
              <a:uLnTx/>
              <a:uFillTx/>
              <a:latin typeface="Arial" panose="020B0604020202020204" pitchFamily="34" charset="0"/>
              <a:ea typeface="ＭＳ Ｐゴシック" panose="020B0600070205080204" pitchFamily="34" charset="-128"/>
            </a:endParaRPr>
          </a:p>
          <a:p>
            <a:pPr marL="285750" marR="0" lvl="0" indent="-285750" algn="l" defTabSz="91440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de-DE" altLang="de-DE" sz="1600" b="0" i="0" u="none" strike="noStrike" kern="0" cap="none" spc="0" normalizeH="0" baseline="0" noProof="0" dirty="0">
                <a:ln>
                  <a:noFill/>
                </a:ln>
                <a:solidFill>
                  <a:srgbClr val="333333"/>
                </a:solidFill>
                <a:effectLst/>
                <a:uLnTx/>
                <a:uFillTx/>
                <a:latin typeface="Arial" panose="020B0604020202020204" pitchFamily="34" charset="0"/>
                <a:ea typeface="ＭＳ Ｐゴシック" panose="020B0600070205080204" pitchFamily="34" charset="-128"/>
              </a:rPr>
              <a:t>…..</a:t>
            </a:r>
          </a:p>
          <a:p>
            <a:pPr marL="0" marR="0" lvl="0" indent="0" algn="l" defTabSz="914400" eaLnBrk="0" fontAlgn="auto" latinLnBrk="0" hangingPunct="0">
              <a:lnSpc>
                <a:spcPct val="100000"/>
              </a:lnSpc>
              <a:spcBef>
                <a:spcPts val="0"/>
              </a:spcBef>
              <a:spcAft>
                <a:spcPts val="0"/>
              </a:spcAft>
              <a:buClrTx/>
              <a:buSzTx/>
              <a:buFontTx/>
              <a:buNone/>
              <a:tabLst/>
              <a:defRPr/>
            </a:pPr>
            <a:endParaRPr kumimoji="0" lang="de-DE" altLang="de-DE" sz="1600" b="0" i="0" u="none" strike="noStrike" kern="0" cap="none" spc="0" normalizeH="0" baseline="0" noProof="0" dirty="0">
              <a:ln>
                <a:noFill/>
              </a:ln>
              <a:solidFill>
                <a:srgbClr val="333333"/>
              </a:solidFill>
              <a:effectLst/>
              <a:uLnTx/>
              <a:uFillTx/>
              <a:latin typeface="Arial" panose="020B0604020202020204" pitchFamily="34" charset="0"/>
              <a:ea typeface="ＭＳ Ｐゴシック" panose="020B0600070205080204" pitchFamily="34" charset="-128"/>
            </a:endParaRPr>
          </a:p>
          <a:p>
            <a:pPr marL="268288" marR="0" lvl="0" indent="-268288" algn="l" defTabSz="91440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de-DE" altLang="de-DE" sz="1600" b="0" i="0" u="none" strike="noStrike" kern="0" cap="none" spc="0" normalizeH="0" baseline="0" noProof="0" dirty="0">
                <a:ln>
                  <a:noFill/>
                </a:ln>
                <a:solidFill>
                  <a:srgbClr val="333333"/>
                </a:solidFill>
                <a:effectLst/>
                <a:uLnTx/>
                <a:uFillTx/>
                <a:latin typeface="Arial" panose="020B0604020202020204" pitchFamily="34" charset="0"/>
                <a:ea typeface="ＭＳ Ｐゴシック" panose="020B0600070205080204" pitchFamily="34" charset="-128"/>
              </a:rPr>
              <a:t>Bei einem Austausch von Fenstern kann für die Sanierung der Wärmebrücke am Anschluss der neuen Fenster das VFF Merkblatt ES.06 (Handlungsempfehlungen zur schimmelpilzfreien Teilmodernisierung mit Fenstern) als Arbeitshilfe vereinfachend verwendet werden </a:t>
            </a:r>
          </a:p>
          <a:p>
            <a:pPr marL="268288" marR="0" lvl="0" indent="-268288" algn="l" defTabSz="914400" eaLnBrk="0" fontAlgn="auto" latinLnBrk="0" hangingPunct="0">
              <a:lnSpc>
                <a:spcPct val="100000"/>
              </a:lnSpc>
              <a:spcBef>
                <a:spcPts val="0"/>
              </a:spcBef>
              <a:spcAft>
                <a:spcPts val="0"/>
              </a:spcAft>
              <a:buClrTx/>
              <a:buSzTx/>
              <a:buFontTx/>
              <a:buNone/>
              <a:tabLst/>
              <a:defRPr/>
            </a:pPr>
            <a:r>
              <a:rPr kumimoji="0" lang="de-DE" altLang="de-DE" sz="1600" b="0" i="0" u="none" strike="noStrike" kern="0" cap="none" spc="0" normalizeH="0" baseline="0" noProof="0" dirty="0">
                <a:ln>
                  <a:noFill/>
                </a:ln>
                <a:solidFill>
                  <a:srgbClr val="333333"/>
                </a:solidFill>
                <a:effectLst/>
                <a:uLnTx/>
                <a:uFillTx/>
                <a:latin typeface="Arial" panose="020B0604020202020204" pitchFamily="34" charset="0"/>
                <a:ea typeface="ＭＳ Ｐゴシック" panose="020B0600070205080204" pitchFamily="34" charset="-128"/>
              </a:rPr>
              <a:t>	(www.window.de, Publikationen).</a:t>
            </a:r>
          </a:p>
        </p:txBody>
      </p:sp>
    </p:spTree>
    <p:extLst>
      <p:ext uri="{BB962C8B-B14F-4D97-AF65-F5344CB8AC3E}">
        <p14:creationId xmlns:p14="http://schemas.microsoft.com/office/powerpoint/2010/main" val="2056422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F3D2DFF-18C4-B74C-8BC3-B58582AC15E3}"/>
              </a:ext>
            </a:extLst>
          </p:cNvPr>
          <p:cNvSpPr>
            <a:spLocks noGrp="1"/>
          </p:cNvSpPr>
          <p:nvPr>
            <p:ph type="sldNum" sz="quarter" idx="12"/>
          </p:nvPr>
        </p:nvSpPr>
        <p:spPr/>
        <p:txBody>
          <a:bodyPr/>
          <a:lstStyle/>
          <a:p>
            <a:fld id="{5678FFC5-4430-43BC-9807-D0C6EB405569}" type="slidenum">
              <a:rPr lang="de-DE" smtClean="0"/>
              <a:pPr/>
              <a:t>13</a:t>
            </a:fld>
            <a:endParaRPr lang="de-DE"/>
          </a:p>
        </p:txBody>
      </p:sp>
      <p:sp>
        <p:nvSpPr>
          <p:cNvPr id="5" name="Textplatzhalter 4">
            <a:extLst>
              <a:ext uri="{FF2B5EF4-FFF2-40B4-BE49-F238E27FC236}">
                <a16:creationId xmlns:a16="http://schemas.microsoft.com/office/drawing/2014/main" id="{9BD2A000-EA63-244B-93A8-E99DADB6ADD0}"/>
              </a:ext>
            </a:extLst>
          </p:cNvPr>
          <p:cNvSpPr>
            <a:spLocks noGrp="1"/>
          </p:cNvSpPr>
          <p:nvPr>
            <p:ph type="body" sz="quarter" idx="14"/>
          </p:nvPr>
        </p:nvSpPr>
        <p:spPr/>
        <p:txBody>
          <a:bodyPr/>
          <a:lstStyle/>
          <a:p>
            <a:r>
              <a:rPr lang="de-DE" dirty="0"/>
              <a:t>Handlungsempfehlungen zur Fenstersanierung </a:t>
            </a:r>
          </a:p>
        </p:txBody>
      </p:sp>
      <p:sp>
        <p:nvSpPr>
          <p:cNvPr id="6" name="Titel 5">
            <a:extLst>
              <a:ext uri="{FF2B5EF4-FFF2-40B4-BE49-F238E27FC236}">
                <a16:creationId xmlns:a16="http://schemas.microsoft.com/office/drawing/2014/main" id="{B3993667-DF88-D84D-AB9F-DAD170D27AF3}"/>
              </a:ext>
            </a:extLst>
          </p:cNvPr>
          <p:cNvSpPr>
            <a:spLocks noGrp="1"/>
          </p:cNvSpPr>
          <p:nvPr>
            <p:ph type="title"/>
          </p:nvPr>
        </p:nvSpPr>
        <p:spPr/>
        <p:txBody>
          <a:bodyPr/>
          <a:lstStyle/>
          <a:p>
            <a:r>
              <a:rPr lang="de-DE" dirty="0"/>
              <a:t>VFF Merkblatt ES.06 </a:t>
            </a:r>
          </a:p>
        </p:txBody>
      </p:sp>
      <p:sp>
        <p:nvSpPr>
          <p:cNvPr id="2" name="Fußzeilenplatzhalter 1"/>
          <p:cNvSpPr>
            <a:spLocks noGrp="1"/>
          </p:cNvSpPr>
          <p:nvPr>
            <p:ph type="ftr" sz="quarter" idx="11"/>
          </p:nvPr>
        </p:nvSpPr>
        <p:spPr/>
        <p:txBody>
          <a:bodyPr/>
          <a:lstStyle/>
          <a:p>
            <a:pPr>
              <a:defRPr/>
            </a:pPr>
            <a:r>
              <a:rPr lang="de-DE" altLang="de-DE" dirty="0">
                <a:solidFill>
                  <a:srgbClr val="000000"/>
                </a:solidFill>
              </a:rPr>
              <a:t>Bundesförderung für effiziente Gebäude (BEG) / Besser mit Architekten/ 10.05.2022</a:t>
            </a:r>
          </a:p>
        </p:txBody>
      </p:sp>
      <p:pic>
        <p:nvPicPr>
          <p:cNvPr id="16" name="Grafik 15">
            <a:extLst>
              <a:ext uri="{FF2B5EF4-FFF2-40B4-BE49-F238E27FC236}">
                <a16:creationId xmlns:a16="http://schemas.microsoft.com/office/drawing/2014/main" id="{CAE96E02-0966-4B22-A25D-FA415ADB0150}"/>
              </a:ext>
            </a:extLst>
          </p:cNvPr>
          <p:cNvPicPr>
            <a:picLocks noChangeAspect="1"/>
          </p:cNvPicPr>
          <p:nvPr/>
        </p:nvPicPr>
        <p:blipFill>
          <a:blip r:embed="rId3"/>
          <a:stretch>
            <a:fillRect/>
          </a:stretch>
        </p:blipFill>
        <p:spPr>
          <a:xfrm>
            <a:off x="8526568" y="308294"/>
            <a:ext cx="892440" cy="497775"/>
          </a:xfrm>
          <a:prstGeom prst="rect">
            <a:avLst/>
          </a:prstGeom>
        </p:spPr>
      </p:pic>
      <p:pic>
        <p:nvPicPr>
          <p:cNvPr id="17" name="Grafik 16">
            <a:extLst>
              <a:ext uri="{FF2B5EF4-FFF2-40B4-BE49-F238E27FC236}">
                <a16:creationId xmlns:a16="http://schemas.microsoft.com/office/drawing/2014/main" id="{F211AB64-674B-4BCC-AC9B-F40DF6A772C3}"/>
              </a:ext>
            </a:extLst>
          </p:cNvPr>
          <p:cNvPicPr>
            <a:picLocks noChangeAspect="1"/>
          </p:cNvPicPr>
          <p:nvPr/>
        </p:nvPicPr>
        <p:blipFill>
          <a:blip r:embed="rId4"/>
          <a:stretch>
            <a:fillRect/>
          </a:stretch>
        </p:blipFill>
        <p:spPr>
          <a:xfrm>
            <a:off x="9439190" y="256549"/>
            <a:ext cx="820291" cy="609453"/>
          </a:xfrm>
          <a:prstGeom prst="rect">
            <a:avLst/>
          </a:prstGeom>
        </p:spPr>
      </p:pic>
      <p:grpSp>
        <p:nvGrpSpPr>
          <p:cNvPr id="11" name="Group 4">
            <a:extLst>
              <a:ext uri="{FF2B5EF4-FFF2-40B4-BE49-F238E27FC236}">
                <a16:creationId xmlns:a16="http://schemas.microsoft.com/office/drawing/2014/main" id="{6A49F90A-368B-4396-AF9B-8F9D0E83F3CB}"/>
              </a:ext>
            </a:extLst>
          </p:cNvPr>
          <p:cNvGrpSpPr>
            <a:grpSpLocks/>
          </p:cNvGrpSpPr>
          <p:nvPr/>
        </p:nvGrpSpPr>
        <p:grpSpPr bwMode="auto">
          <a:xfrm>
            <a:off x="1115690" y="1144513"/>
            <a:ext cx="4248150" cy="2952750"/>
            <a:chOff x="68" y="935"/>
            <a:chExt cx="2676" cy="1860"/>
          </a:xfrm>
        </p:grpSpPr>
        <p:pic>
          <p:nvPicPr>
            <p:cNvPr id="12" name="Grafik 4">
              <a:extLst>
                <a:ext uri="{FF2B5EF4-FFF2-40B4-BE49-F238E27FC236}">
                  <a16:creationId xmlns:a16="http://schemas.microsoft.com/office/drawing/2014/main" id="{31A1A2C1-05C9-474C-9C2F-C99B5B33C94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 y="935"/>
              <a:ext cx="2676" cy="1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fik 3">
              <a:extLst>
                <a:ext uri="{FF2B5EF4-FFF2-40B4-BE49-F238E27FC236}">
                  <a16:creationId xmlns:a16="http://schemas.microsoft.com/office/drawing/2014/main" id="{AED14E60-2E46-4912-9704-86B29D21CD9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4" y="2251"/>
              <a:ext cx="961" cy="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7">
            <a:extLst>
              <a:ext uri="{FF2B5EF4-FFF2-40B4-BE49-F238E27FC236}">
                <a16:creationId xmlns:a16="http://schemas.microsoft.com/office/drawing/2014/main" id="{8AACE70F-2118-4761-B4A7-39111FED7C8A}"/>
              </a:ext>
            </a:extLst>
          </p:cNvPr>
          <p:cNvGrpSpPr>
            <a:grpSpLocks/>
          </p:cNvGrpSpPr>
          <p:nvPr/>
        </p:nvGrpSpPr>
        <p:grpSpPr bwMode="auto">
          <a:xfrm>
            <a:off x="1331590" y="1031800"/>
            <a:ext cx="8875713" cy="5081588"/>
            <a:chOff x="204" y="864"/>
            <a:chExt cx="5591" cy="3201"/>
          </a:xfrm>
        </p:grpSpPr>
        <p:pic>
          <p:nvPicPr>
            <p:cNvPr id="15" name="Grafik 1">
              <a:extLst>
                <a:ext uri="{FF2B5EF4-FFF2-40B4-BE49-F238E27FC236}">
                  <a16:creationId xmlns:a16="http://schemas.microsoft.com/office/drawing/2014/main" id="{ED37C4C3-870B-4382-8CEC-E7A1F877DDE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54" y="3042"/>
              <a:ext cx="3141" cy="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
              <a:extLst>
                <a:ext uri="{FF2B5EF4-FFF2-40B4-BE49-F238E27FC236}">
                  <a16:creationId xmlns:a16="http://schemas.microsoft.com/office/drawing/2014/main" id="{BDC3A430-BDEA-4FD2-8021-1420241A4B1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9" y="864"/>
              <a:ext cx="2587" cy="2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Grafik 5">
              <a:extLst>
                <a:ext uri="{FF2B5EF4-FFF2-40B4-BE49-F238E27FC236}">
                  <a16:creationId xmlns:a16="http://schemas.microsoft.com/office/drawing/2014/main" id="{96226683-E2DB-4E58-96B1-74BBFED53EA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4" y="2980"/>
              <a:ext cx="2269"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5685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F3D2DFF-18C4-B74C-8BC3-B58582AC15E3}"/>
              </a:ext>
            </a:extLst>
          </p:cNvPr>
          <p:cNvSpPr>
            <a:spLocks noGrp="1"/>
          </p:cNvSpPr>
          <p:nvPr>
            <p:ph type="sldNum" sz="quarter" idx="12"/>
          </p:nvPr>
        </p:nvSpPr>
        <p:spPr/>
        <p:txBody>
          <a:bodyPr/>
          <a:lstStyle/>
          <a:p>
            <a:fld id="{5678FFC5-4430-43BC-9807-D0C6EB405569}" type="slidenum">
              <a:rPr lang="de-DE" smtClean="0"/>
              <a:pPr/>
              <a:t>14</a:t>
            </a:fld>
            <a:endParaRPr lang="de-DE"/>
          </a:p>
        </p:txBody>
      </p:sp>
      <p:sp>
        <p:nvSpPr>
          <p:cNvPr id="5" name="Textplatzhalter 4">
            <a:extLst>
              <a:ext uri="{FF2B5EF4-FFF2-40B4-BE49-F238E27FC236}">
                <a16:creationId xmlns:a16="http://schemas.microsoft.com/office/drawing/2014/main" id="{9BD2A000-EA63-244B-93A8-E99DADB6ADD0}"/>
              </a:ext>
            </a:extLst>
          </p:cNvPr>
          <p:cNvSpPr>
            <a:spLocks noGrp="1"/>
          </p:cNvSpPr>
          <p:nvPr>
            <p:ph type="body" sz="quarter" idx="14"/>
          </p:nvPr>
        </p:nvSpPr>
        <p:spPr/>
        <p:txBody>
          <a:bodyPr/>
          <a:lstStyle/>
          <a:p>
            <a:r>
              <a:rPr lang="de-DE" dirty="0"/>
              <a:t>Seit 01.03.2021</a:t>
            </a:r>
          </a:p>
        </p:txBody>
      </p:sp>
      <p:sp>
        <p:nvSpPr>
          <p:cNvPr id="6" name="Titel 5">
            <a:extLst>
              <a:ext uri="{FF2B5EF4-FFF2-40B4-BE49-F238E27FC236}">
                <a16:creationId xmlns:a16="http://schemas.microsoft.com/office/drawing/2014/main" id="{B3993667-DF88-D84D-AB9F-DAD170D27AF3}"/>
              </a:ext>
            </a:extLst>
          </p:cNvPr>
          <p:cNvSpPr>
            <a:spLocks noGrp="1"/>
          </p:cNvSpPr>
          <p:nvPr>
            <p:ph type="title"/>
          </p:nvPr>
        </p:nvSpPr>
        <p:spPr/>
        <p:txBody>
          <a:bodyPr/>
          <a:lstStyle/>
          <a:p>
            <a:r>
              <a:rPr lang="de-DE" dirty="0"/>
              <a:t>BEG Einzelmaßnahmen – Technische FAQ</a:t>
            </a:r>
          </a:p>
        </p:txBody>
      </p:sp>
      <p:sp>
        <p:nvSpPr>
          <p:cNvPr id="2" name="Fußzeilenplatzhalter 1"/>
          <p:cNvSpPr>
            <a:spLocks noGrp="1"/>
          </p:cNvSpPr>
          <p:nvPr>
            <p:ph type="ftr" sz="quarter" idx="11"/>
          </p:nvPr>
        </p:nvSpPr>
        <p:spPr/>
        <p:txBody>
          <a:bodyPr/>
          <a:lstStyle/>
          <a:p>
            <a:pPr>
              <a:defRPr/>
            </a:pPr>
            <a:r>
              <a:rPr lang="de-DE" altLang="de-DE" dirty="0">
                <a:solidFill>
                  <a:srgbClr val="000000"/>
                </a:solidFill>
              </a:rPr>
              <a:t>Bundesförderung für effiziente Gebäude (BEG) / Besser mit Architekten/ 10.05.2022</a:t>
            </a:r>
          </a:p>
        </p:txBody>
      </p:sp>
      <p:pic>
        <p:nvPicPr>
          <p:cNvPr id="16" name="Grafik 15">
            <a:extLst>
              <a:ext uri="{FF2B5EF4-FFF2-40B4-BE49-F238E27FC236}">
                <a16:creationId xmlns:a16="http://schemas.microsoft.com/office/drawing/2014/main" id="{CAE96E02-0966-4B22-A25D-FA415ADB0150}"/>
              </a:ext>
            </a:extLst>
          </p:cNvPr>
          <p:cNvPicPr>
            <a:picLocks noChangeAspect="1"/>
          </p:cNvPicPr>
          <p:nvPr/>
        </p:nvPicPr>
        <p:blipFill>
          <a:blip r:embed="rId3"/>
          <a:stretch>
            <a:fillRect/>
          </a:stretch>
        </p:blipFill>
        <p:spPr>
          <a:xfrm>
            <a:off x="8526568" y="308294"/>
            <a:ext cx="892440" cy="497775"/>
          </a:xfrm>
          <a:prstGeom prst="rect">
            <a:avLst/>
          </a:prstGeom>
        </p:spPr>
      </p:pic>
      <p:pic>
        <p:nvPicPr>
          <p:cNvPr id="17" name="Grafik 16">
            <a:extLst>
              <a:ext uri="{FF2B5EF4-FFF2-40B4-BE49-F238E27FC236}">
                <a16:creationId xmlns:a16="http://schemas.microsoft.com/office/drawing/2014/main" id="{F211AB64-674B-4BCC-AC9B-F40DF6A772C3}"/>
              </a:ext>
            </a:extLst>
          </p:cNvPr>
          <p:cNvPicPr>
            <a:picLocks noChangeAspect="1"/>
          </p:cNvPicPr>
          <p:nvPr/>
        </p:nvPicPr>
        <p:blipFill>
          <a:blip r:embed="rId4"/>
          <a:stretch>
            <a:fillRect/>
          </a:stretch>
        </p:blipFill>
        <p:spPr>
          <a:xfrm>
            <a:off x="9439190" y="256549"/>
            <a:ext cx="820291" cy="609453"/>
          </a:xfrm>
          <a:prstGeom prst="rect">
            <a:avLst/>
          </a:prstGeom>
        </p:spPr>
      </p:pic>
      <p:sp>
        <p:nvSpPr>
          <p:cNvPr id="9" name="AutoShape 15">
            <a:extLst>
              <a:ext uri="{FF2B5EF4-FFF2-40B4-BE49-F238E27FC236}">
                <a16:creationId xmlns:a16="http://schemas.microsoft.com/office/drawing/2014/main" id="{12FBE6F6-546E-478F-9389-91C03A491F92}"/>
              </a:ext>
            </a:extLst>
          </p:cNvPr>
          <p:cNvSpPr>
            <a:spLocks noChangeArrowheads="1"/>
          </p:cNvSpPr>
          <p:nvPr/>
        </p:nvSpPr>
        <p:spPr bwMode="auto">
          <a:xfrm>
            <a:off x="755650" y="1411883"/>
            <a:ext cx="9050908" cy="446722"/>
          </a:xfrm>
          <a:prstGeom prst="roundRect">
            <a:avLst>
              <a:gd name="adj" fmla="val 0"/>
            </a:avLst>
          </a:prstGeom>
          <a:solidFill>
            <a:srgbClr val="004A78"/>
          </a:solidFill>
          <a:ln>
            <a:noFill/>
          </a:ln>
          <a:extLst>
            <a:ext uri="{91240B29-F687-4F45-9708-019B960494DF}">
              <a14:hiddenLine xmlns:a14="http://schemas.microsoft.com/office/drawing/2010/main" w="12700">
                <a:solidFill>
                  <a:srgbClr val="666699"/>
                </a:solidFill>
                <a:round/>
                <a:headEnd type="none" w="sm" len="sm"/>
                <a:tailEnd type="none" w="sm" len="sm"/>
              </a14:hiddenLine>
            </a:ext>
          </a:extLst>
        </p:spPr>
        <p:txBody>
          <a:bodyPr wrap="none" anchor="ctr"/>
          <a:lstStyle>
            <a:lvl1pPr>
              <a:defRPr sz="1600">
                <a:solidFill>
                  <a:srgbClr val="FFFFFF"/>
                </a:solidFill>
                <a:latin typeface="Arial" panose="020B0604020202020204" pitchFamily="34" charset="0"/>
                <a:ea typeface="ＭＳ Ｐゴシック" panose="020B0600070205080204" pitchFamily="34" charset="-128"/>
              </a:defRPr>
            </a:lvl1pPr>
            <a:lvl2pPr marL="742950" indent="-285750">
              <a:defRPr sz="1600">
                <a:solidFill>
                  <a:srgbClr val="FFFFFF"/>
                </a:solidFill>
                <a:latin typeface="Arial" panose="020B0604020202020204" pitchFamily="34" charset="0"/>
                <a:ea typeface="ＭＳ Ｐゴシック" panose="020B0600070205080204" pitchFamily="34" charset="-128"/>
              </a:defRPr>
            </a:lvl2pPr>
            <a:lvl3pPr marL="1143000" indent="-228600">
              <a:defRPr sz="1600">
                <a:solidFill>
                  <a:srgbClr val="FFFFFF"/>
                </a:solidFill>
                <a:latin typeface="Arial" panose="020B0604020202020204" pitchFamily="34" charset="0"/>
                <a:ea typeface="ＭＳ Ｐゴシック" panose="020B0600070205080204" pitchFamily="34" charset="-128"/>
              </a:defRPr>
            </a:lvl3pPr>
            <a:lvl4pPr marL="1600200" indent="-228600">
              <a:defRPr sz="1600">
                <a:solidFill>
                  <a:srgbClr val="FFFFFF"/>
                </a:solidFill>
                <a:latin typeface="Arial" panose="020B0604020202020204" pitchFamily="34" charset="0"/>
                <a:ea typeface="ＭＳ Ｐゴシック" panose="020B0600070205080204" pitchFamily="34" charset="-128"/>
              </a:defRPr>
            </a:lvl4pPr>
            <a:lvl5pPr marL="2057400" indent="-228600">
              <a:defRPr sz="1600">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9pPr>
          </a:lstStyle>
          <a:p>
            <a:pPr lvl="0" defTabSz="914400" eaLnBrk="0" hangingPunct="0">
              <a:defRPr/>
            </a:pPr>
            <a:r>
              <a:rPr lang="de-DE" altLang="de-DE" b="1" kern="0" dirty="0"/>
              <a:t>2.07   Luftdichtheitskonzept</a:t>
            </a:r>
          </a:p>
        </p:txBody>
      </p:sp>
      <p:sp>
        <p:nvSpPr>
          <p:cNvPr id="10" name="AutoShape 15">
            <a:extLst>
              <a:ext uri="{FF2B5EF4-FFF2-40B4-BE49-F238E27FC236}">
                <a16:creationId xmlns:a16="http://schemas.microsoft.com/office/drawing/2014/main" id="{996D1C41-6150-47FE-B024-C2F363253696}"/>
              </a:ext>
            </a:extLst>
          </p:cNvPr>
          <p:cNvSpPr>
            <a:spLocks noChangeArrowheads="1"/>
          </p:cNvSpPr>
          <p:nvPr/>
        </p:nvSpPr>
        <p:spPr bwMode="auto">
          <a:xfrm>
            <a:off x="755650" y="2152949"/>
            <a:ext cx="9050908" cy="3249594"/>
          </a:xfrm>
          <a:prstGeom prst="roundRect">
            <a:avLst>
              <a:gd name="adj" fmla="val 0"/>
            </a:avLst>
          </a:prstGeom>
          <a:solidFill>
            <a:srgbClr val="B3CDF3"/>
          </a:solidFill>
          <a:ln>
            <a:noFill/>
          </a:ln>
        </p:spPr>
        <p:txBody>
          <a:bodyPr anchor="ctr"/>
          <a:lstStyle>
            <a:lvl1pPr>
              <a:defRPr sz="1600">
                <a:solidFill>
                  <a:srgbClr val="FFFFFF"/>
                </a:solidFill>
                <a:latin typeface="Arial" panose="020B0604020202020204" pitchFamily="34" charset="0"/>
                <a:ea typeface="ＭＳ Ｐゴシック" panose="020B0600070205080204" pitchFamily="34" charset="-128"/>
              </a:defRPr>
            </a:lvl1pPr>
            <a:lvl2pPr marL="742950" indent="-285750">
              <a:defRPr sz="1600">
                <a:solidFill>
                  <a:srgbClr val="FFFFFF"/>
                </a:solidFill>
                <a:latin typeface="Arial" panose="020B0604020202020204" pitchFamily="34" charset="0"/>
                <a:ea typeface="ＭＳ Ｐゴシック" panose="020B0600070205080204" pitchFamily="34" charset="-128"/>
              </a:defRPr>
            </a:lvl2pPr>
            <a:lvl3pPr marL="1143000" indent="-228600">
              <a:defRPr sz="1600">
                <a:solidFill>
                  <a:srgbClr val="FFFFFF"/>
                </a:solidFill>
                <a:latin typeface="Arial" panose="020B0604020202020204" pitchFamily="34" charset="0"/>
                <a:ea typeface="ＭＳ Ｐゴシック" panose="020B0600070205080204" pitchFamily="34" charset="-128"/>
              </a:defRPr>
            </a:lvl3pPr>
            <a:lvl4pPr marL="1600200" indent="-228600">
              <a:defRPr sz="1600">
                <a:solidFill>
                  <a:srgbClr val="FFFFFF"/>
                </a:solidFill>
                <a:latin typeface="Arial" panose="020B0604020202020204" pitchFamily="34" charset="0"/>
                <a:ea typeface="ＭＳ Ｐゴシック" panose="020B0600070205080204" pitchFamily="34" charset="-128"/>
              </a:defRPr>
            </a:lvl4pPr>
            <a:lvl5pPr marL="2057400" indent="-228600">
              <a:defRPr sz="1600">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9pPr>
          </a:lstStyle>
          <a:p>
            <a:pPr marL="285750" lvl="0" indent="-285750" defTabSz="914400" eaLnBrk="0" hangingPunct="0">
              <a:buFont typeface="Arial" panose="020B0604020202020204" pitchFamily="34" charset="0"/>
              <a:buChar char="•"/>
              <a:defRPr/>
            </a:pPr>
            <a:r>
              <a:rPr lang="de-DE" altLang="de-DE" kern="0" dirty="0">
                <a:solidFill>
                  <a:srgbClr val="333333"/>
                </a:solidFill>
              </a:rPr>
              <a:t>Die Berücksichtigung der luftdichten Ausführung von Einzelmaßnahmen kann mit einem Luftdichtheitskonzept nachgewiesen werden.</a:t>
            </a:r>
          </a:p>
          <a:p>
            <a:pPr marL="285750" lvl="0" indent="-285750" defTabSz="914400" eaLnBrk="0" hangingPunct="0">
              <a:buFont typeface="Arial" panose="020B0604020202020204" pitchFamily="34" charset="0"/>
              <a:buChar char="•"/>
              <a:defRPr/>
            </a:pPr>
            <a:endParaRPr lang="de-DE" altLang="de-DE" kern="0" dirty="0">
              <a:solidFill>
                <a:srgbClr val="333333"/>
              </a:solidFill>
            </a:endParaRPr>
          </a:p>
          <a:p>
            <a:pPr marL="285750" lvl="0" indent="-285750" defTabSz="914400" eaLnBrk="0" hangingPunct="0">
              <a:buFont typeface="Arial" panose="020B0604020202020204" pitchFamily="34" charset="0"/>
              <a:buChar char="•"/>
              <a:defRPr/>
            </a:pPr>
            <a:r>
              <a:rPr lang="de-DE" altLang="de-DE" kern="0" dirty="0">
                <a:solidFill>
                  <a:srgbClr val="333333"/>
                </a:solidFill>
              </a:rPr>
              <a:t>Bei der Durchführung von Einzelmaßnahmen sind für die betroffenen Bauteilanschlüsse Konstruktionsprinzipien zur luftdichten Ausführung zu bestimmen und zu dokumentieren, wie beispielsweise bei einem Austausch der Fenster für die Bauteilanschlüsse der neuen Fenster.…..</a:t>
            </a:r>
          </a:p>
          <a:p>
            <a:pPr marL="285750" lvl="0" indent="-285750" defTabSz="914400" eaLnBrk="0" hangingPunct="0">
              <a:buFont typeface="Arial" panose="020B0604020202020204" pitchFamily="34" charset="0"/>
              <a:buChar char="•"/>
              <a:defRPr/>
            </a:pPr>
            <a:endParaRPr lang="de-DE" altLang="de-DE" kern="0" dirty="0">
              <a:solidFill>
                <a:srgbClr val="333333"/>
              </a:solidFill>
            </a:endParaRPr>
          </a:p>
          <a:p>
            <a:pPr marL="285750" lvl="0" indent="-285750" defTabSz="914400" eaLnBrk="0" hangingPunct="0">
              <a:buFont typeface="Arial" panose="020B0604020202020204" pitchFamily="34" charset="0"/>
              <a:buChar char="•"/>
              <a:defRPr/>
            </a:pPr>
            <a:r>
              <a:rPr lang="de-DE" altLang="de-DE" kern="0" dirty="0">
                <a:solidFill>
                  <a:srgbClr val="333333"/>
                </a:solidFill>
              </a:rPr>
              <a:t>…..</a:t>
            </a:r>
          </a:p>
          <a:p>
            <a:pPr marL="285750" lvl="0" indent="-285750" defTabSz="914400" eaLnBrk="0" hangingPunct="0">
              <a:buFont typeface="Arial" panose="020B0604020202020204" pitchFamily="34" charset="0"/>
              <a:buChar char="•"/>
              <a:defRPr/>
            </a:pPr>
            <a:endParaRPr lang="de-DE" altLang="de-DE" kern="0" dirty="0">
              <a:solidFill>
                <a:srgbClr val="333333"/>
              </a:solidFill>
            </a:endParaRPr>
          </a:p>
          <a:p>
            <a:pPr marL="285750" lvl="0" indent="-285750" defTabSz="914400" eaLnBrk="0" hangingPunct="0">
              <a:buFont typeface="Arial" panose="020B0604020202020204" pitchFamily="34" charset="0"/>
              <a:buChar char="•"/>
              <a:defRPr/>
            </a:pPr>
            <a:r>
              <a:rPr lang="de-DE" altLang="de-DE" kern="0" dirty="0">
                <a:solidFill>
                  <a:srgbClr val="333333"/>
                </a:solidFill>
              </a:rPr>
              <a:t>Eine Hilfestellung bei der Planung, Ausschreibung und Umsetzung von einfachen Luftdichtheitskonzepten bietet der "Leitfaden Luftdichtheitskonzept" unter www.luftdicht.info.</a:t>
            </a:r>
          </a:p>
        </p:txBody>
      </p:sp>
    </p:spTree>
    <p:extLst>
      <p:ext uri="{BB962C8B-B14F-4D97-AF65-F5344CB8AC3E}">
        <p14:creationId xmlns:p14="http://schemas.microsoft.com/office/powerpoint/2010/main" val="405299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F3D2DFF-18C4-B74C-8BC3-B58582AC15E3}"/>
              </a:ext>
            </a:extLst>
          </p:cNvPr>
          <p:cNvSpPr>
            <a:spLocks noGrp="1"/>
          </p:cNvSpPr>
          <p:nvPr>
            <p:ph type="sldNum" sz="quarter" idx="12"/>
          </p:nvPr>
        </p:nvSpPr>
        <p:spPr/>
        <p:txBody>
          <a:bodyPr/>
          <a:lstStyle/>
          <a:p>
            <a:fld id="{5678FFC5-4430-43BC-9807-D0C6EB405569}" type="slidenum">
              <a:rPr lang="de-DE" smtClean="0"/>
              <a:pPr/>
              <a:t>15</a:t>
            </a:fld>
            <a:endParaRPr lang="de-DE"/>
          </a:p>
        </p:txBody>
      </p:sp>
      <p:sp>
        <p:nvSpPr>
          <p:cNvPr id="5" name="Textplatzhalter 4">
            <a:extLst>
              <a:ext uri="{FF2B5EF4-FFF2-40B4-BE49-F238E27FC236}">
                <a16:creationId xmlns:a16="http://schemas.microsoft.com/office/drawing/2014/main" id="{9BD2A000-EA63-244B-93A8-E99DADB6ADD0}"/>
              </a:ext>
            </a:extLst>
          </p:cNvPr>
          <p:cNvSpPr>
            <a:spLocks noGrp="1"/>
          </p:cNvSpPr>
          <p:nvPr>
            <p:ph type="body" sz="quarter" idx="14"/>
          </p:nvPr>
        </p:nvSpPr>
        <p:spPr/>
        <p:txBody>
          <a:bodyPr/>
          <a:lstStyle/>
          <a:p>
            <a:r>
              <a:rPr lang="de-DE" dirty="0"/>
              <a:t>Fachverband Luftdichtheit im Bauwesen e.V.</a:t>
            </a:r>
          </a:p>
        </p:txBody>
      </p:sp>
      <p:sp>
        <p:nvSpPr>
          <p:cNvPr id="6" name="Titel 5">
            <a:extLst>
              <a:ext uri="{FF2B5EF4-FFF2-40B4-BE49-F238E27FC236}">
                <a16:creationId xmlns:a16="http://schemas.microsoft.com/office/drawing/2014/main" id="{B3993667-DF88-D84D-AB9F-DAD170D27AF3}"/>
              </a:ext>
            </a:extLst>
          </p:cNvPr>
          <p:cNvSpPr>
            <a:spLocks noGrp="1"/>
          </p:cNvSpPr>
          <p:nvPr>
            <p:ph type="title"/>
          </p:nvPr>
        </p:nvSpPr>
        <p:spPr/>
        <p:txBody>
          <a:bodyPr/>
          <a:lstStyle/>
          <a:p>
            <a:r>
              <a:rPr lang="de-DE" dirty="0"/>
              <a:t>Wärmebrückenreduzierter und luftdichter Fenstertausch</a:t>
            </a:r>
          </a:p>
        </p:txBody>
      </p:sp>
      <p:sp>
        <p:nvSpPr>
          <p:cNvPr id="2" name="Fußzeilenplatzhalter 1"/>
          <p:cNvSpPr>
            <a:spLocks noGrp="1"/>
          </p:cNvSpPr>
          <p:nvPr>
            <p:ph type="ftr" sz="quarter" idx="11"/>
          </p:nvPr>
        </p:nvSpPr>
        <p:spPr/>
        <p:txBody>
          <a:bodyPr/>
          <a:lstStyle/>
          <a:p>
            <a:pPr>
              <a:defRPr/>
            </a:pPr>
            <a:r>
              <a:rPr lang="de-DE" altLang="de-DE" dirty="0">
                <a:solidFill>
                  <a:srgbClr val="000000"/>
                </a:solidFill>
              </a:rPr>
              <a:t>Bundesförderung für effiziente Gebäude (BEG) / Besser mit Architekten/ 10.05.2022</a:t>
            </a:r>
          </a:p>
        </p:txBody>
      </p:sp>
      <p:pic>
        <p:nvPicPr>
          <p:cNvPr id="16" name="Grafik 15">
            <a:extLst>
              <a:ext uri="{FF2B5EF4-FFF2-40B4-BE49-F238E27FC236}">
                <a16:creationId xmlns:a16="http://schemas.microsoft.com/office/drawing/2014/main" id="{CAE96E02-0966-4B22-A25D-FA415ADB0150}"/>
              </a:ext>
            </a:extLst>
          </p:cNvPr>
          <p:cNvPicPr>
            <a:picLocks noChangeAspect="1"/>
          </p:cNvPicPr>
          <p:nvPr/>
        </p:nvPicPr>
        <p:blipFill>
          <a:blip r:embed="rId3"/>
          <a:stretch>
            <a:fillRect/>
          </a:stretch>
        </p:blipFill>
        <p:spPr>
          <a:xfrm>
            <a:off x="8526568" y="308294"/>
            <a:ext cx="892440" cy="497775"/>
          </a:xfrm>
          <a:prstGeom prst="rect">
            <a:avLst/>
          </a:prstGeom>
        </p:spPr>
      </p:pic>
      <p:pic>
        <p:nvPicPr>
          <p:cNvPr id="17" name="Grafik 16">
            <a:extLst>
              <a:ext uri="{FF2B5EF4-FFF2-40B4-BE49-F238E27FC236}">
                <a16:creationId xmlns:a16="http://schemas.microsoft.com/office/drawing/2014/main" id="{F211AB64-674B-4BCC-AC9B-F40DF6A772C3}"/>
              </a:ext>
            </a:extLst>
          </p:cNvPr>
          <p:cNvPicPr>
            <a:picLocks noChangeAspect="1"/>
          </p:cNvPicPr>
          <p:nvPr/>
        </p:nvPicPr>
        <p:blipFill>
          <a:blip r:embed="rId4"/>
          <a:stretch>
            <a:fillRect/>
          </a:stretch>
        </p:blipFill>
        <p:spPr>
          <a:xfrm>
            <a:off x="9439190" y="256549"/>
            <a:ext cx="820291" cy="609453"/>
          </a:xfrm>
          <a:prstGeom prst="rect">
            <a:avLst/>
          </a:prstGeom>
        </p:spPr>
      </p:pic>
      <p:pic>
        <p:nvPicPr>
          <p:cNvPr id="4" name="Grafik 3">
            <a:extLst>
              <a:ext uri="{FF2B5EF4-FFF2-40B4-BE49-F238E27FC236}">
                <a16:creationId xmlns:a16="http://schemas.microsoft.com/office/drawing/2014/main" id="{1F1C5AA5-63DF-4C3D-BC31-2BA57DC569B5}"/>
              </a:ext>
            </a:extLst>
          </p:cNvPr>
          <p:cNvPicPr>
            <a:picLocks noChangeAspect="1"/>
          </p:cNvPicPr>
          <p:nvPr/>
        </p:nvPicPr>
        <p:blipFill>
          <a:blip r:embed="rId5"/>
          <a:stretch>
            <a:fillRect/>
          </a:stretch>
        </p:blipFill>
        <p:spPr>
          <a:xfrm>
            <a:off x="1403722" y="1055958"/>
            <a:ext cx="6984776" cy="4567990"/>
          </a:xfrm>
          <a:prstGeom prst="rect">
            <a:avLst/>
          </a:prstGeom>
          <a:ln w="12700">
            <a:solidFill>
              <a:schemeClr val="tx1"/>
            </a:solidFill>
          </a:ln>
        </p:spPr>
      </p:pic>
    </p:spTree>
    <p:extLst>
      <p:ext uri="{BB962C8B-B14F-4D97-AF65-F5344CB8AC3E}">
        <p14:creationId xmlns:p14="http://schemas.microsoft.com/office/powerpoint/2010/main" val="587480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F3D2DFF-18C4-B74C-8BC3-B58582AC15E3}"/>
              </a:ext>
            </a:extLst>
          </p:cNvPr>
          <p:cNvSpPr>
            <a:spLocks noGrp="1"/>
          </p:cNvSpPr>
          <p:nvPr>
            <p:ph type="sldNum" sz="quarter" idx="12"/>
          </p:nvPr>
        </p:nvSpPr>
        <p:spPr/>
        <p:txBody>
          <a:bodyPr/>
          <a:lstStyle/>
          <a:p>
            <a:fld id="{5678FFC5-4430-43BC-9807-D0C6EB405569}" type="slidenum">
              <a:rPr lang="de-DE" smtClean="0"/>
              <a:pPr/>
              <a:t>16</a:t>
            </a:fld>
            <a:endParaRPr lang="de-DE"/>
          </a:p>
        </p:txBody>
      </p:sp>
      <p:sp>
        <p:nvSpPr>
          <p:cNvPr id="5" name="Textplatzhalter 4">
            <a:extLst>
              <a:ext uri="{FF2B5EF4-FFF2-40B4-BE49-F238E27FC236}">
                <a16:creationId xmlns:a16="http://schemas.microsoft.com/office/drawing/2014/main" id="{9BD2A000-EA63-244B-93A8-E99DADB6ADD0}"/>
              </a:ext>
            </a:extLst>
          </p:cNvPr>
          <p:cNvSpPr>
            <a:spLocks noGrp="1"/>
          </p:cNvSpPr>
          <p:nvPr>
            <p:ph type="body" sz="quarter" idx="14"/>
          </p:nvPr>
        </p:nvSpPr>
        <p:spPr/>
        <p:txBody>
          <a:bodyPr/>
          <a:lstStyle/>
          <a:p>
            <a:r>
              <a:rPr lang="de-DE" dirty="0"/>
              <a:t>Seit 01.03.2021</a:t>
            </a:r>
          </a:p>
        </p:txBody>
      </p:sp>
      <p:sp>
        <p:nvSpPr>
          <p:cNvPr id="6" name="Titel 5">
            <a:extLst>
              <a:ext uri="{FF2B5EF4-FFF2-40B4-BE49-F238E27FC236}">
                <a16:creationId xmlns:a16="http://schemas.microsoft.com/office/drawing/2014/main" id="{B3993667-DF88-D84D-AB9F-DAD170D27AF3}"/>
              </a:ext>
            </a:extLst>
          </p:cNvPr>
          <p:cNvSpPr>
            <a:spLocks noGrp="1"/>
          </p:cNvSpPr>
          <p:nvPr>
            <p:ph type="title"/>
          </p:nvPr>
        </p:nvSpPr>
        <p:spPr/>
        <p:txBody>
          <a:bodyPr/>
          <a:lstStyle/>
          <a:p>
            <a:r>
              <a:rPr lang="de-DE" dirty="0"/>
              <a:t>BEG Einzelmaßnahmen – Technische FAQ</a:t>
            </a:r>
          </a:p>
        </p:txBody>
      </p:sp>
      <p:sp>
        <p:nvSpPr>
          <p:cNvPr id="2" name="Fußzeilenplatzhalter 1"/>
          <p:cNvSpPr>
            <a:spLocks noGrp="1"/>
          </p:cNvSpPr>
          <p:nvPr>
            <p:ph type="ftr" sz="quarter" idx="11"/>
          </p:nvPr>
        </p:nvSpPr>
        <p:spPr/>
        <p:txBody>
          <a:bodyPr/>
          <a:lstStyle/>
          <a:p>
            <a:pPr>
              <a:defRPr/>
            </a:pPr>
            <a:r>
              <a:rPr lang="de-DE" altLang="de-DE" dirty="0">
                <a:solidFill>
                  <a:srgbClr val="000000"/>
                </a:solidFill>
              </a:rPr>
              <a:t>Bundesförderung für effiziente Gebäude (BEG) / Besser mit Architekten/ 10.05.2022</a:t>
            </a:r>
          </a:p>
        </p:txBody>
      </p:sp>
      <p:pic>
        <p:nvPicPr>
          <p:cNvPr id="16" name="Grafik 15">
            <a:extLst>
              <a:ext uri="{FF2B5EF4-FFF2-40B4-BE49-F238E27FC236}">
                <a16:creationId xmlns:a16="http://schemas.microsoft.com/office/drawing/2014/main" id="{CAE96E02-0966-4B22-A25D-FA415ADB0150}"/>
              </a:ext>
            </a:extLst>
          </p:cNvPr>
          <p:cNvPicPr>
            <a:picLocks noChangeAspect="1"/>
          </p:cNvPicPr>
          <p:nvPr/>
        </p:nvPicPr>
        <p:blipFill>
          <a:blip r:embed="rId3"/>
          <a:stretch>
            <a:fillRect/>
          </a:stretch>
        </p:blipFill>
        <p:spPr>
          <a:xfrm>
            <a:off x="8526568" y="308294"/>
            <a:ext cx="892440" cy="497775"/>
          </a:xfrm>
          <a:prstGeom prst="rect">
            <a:avLst/>
          </a:prstGeom>
        </p:spPr>
      </p:pic>
      <p:pic>
        <p:nvPicPr>
          <p:cNvPr id="17" name="Grafik 16">
            <a:extLst>
              <a:ext uri="{FF2B5EF4-FFF2-40B4-BE49-F238E27FC236}">
                <a16:creationId xmlns:a16="http://schemas.microsoft.com/office/drawing/2014/main" id="{F211AB64-674B-4BCC-AC9B-F40DF6A772C3}"/>
              </a:ext>
            </a:extLst>
          </p:cNvPr>
          <p:cNvPicPr>
            <a:picLocks noChangeAspect="1"/>
          </p:cNvPicPr>
          <p:nvPr/>
        </p:nvPicPr>
        <p:blipFill>
          <a:blip r:embed="rId4"/>
          <a:stretch>
            <a:fillRect/>
          </a:stretch>
        </p:blipFill>
        <p:spPr>
          <a:xfrm>
            <a:off x="9439190" y="256549"/>
            <a:ext cx="820291" cy="609453"/>
          </a:xfrm>
          <a:prstGeom prst="rect">
            <a:avLst/>
          </a:prstGeom>
        </p:spPr>
      </p:pic>
      <p:sp>
        <p:nvSpPr>
          <p:cNvPr id="9" name="AutoShape 15">
            <a:extLst>
              <a:ext uri="{FF2B5EF4-FFF2-40B4-BE49-F238E27FC236}">
                <a16:creationId xmlns:a16="http://schemas.microsoft.com/office/drawing/2014/main" id="{12FBE6F6-546E-478F-9389-91C03A491F92}"/>
              </a:ext>
            </a:extLst>
          </p:cNvPr>
          <p:cNvSpPr>
            <a:spLocks noChangeArrowheads="1"/>
          </p:cNvSpPr>
          <p:nvPr/>
        </p:nvSpPr>
        <p:spPr bwMode="auto">
          <a:xfrm>
            <a:off x="755650" y="1216844"/>
            <a:ext cx="9050908" cy="446722"/>
          </a:xfrm>
          <a:prstGeom prst="roundRect">
            <a:avLst>
              <a:gd name="adj" fmla="val 0"/>
            </a:avLst>
          </a:prstGeom>
          <a:solidFill>
            <a:srgbClr val="004A78"/>
          </a:solidFill>
          <a:ln>
            <a:noFill/>
          </a:ln>
          <a:extLst>
            <a:ext uri="{91240B29-F687-4F45-9708-019B960494DF}">
              <a14:hiddenLine xmlns:a14="http://schemas.microsoft.com/office/drawing/2010/main" w="12700">
                <a:solidFill>
                  <a:srgbClr val="666699"/>
                </a:solidFill>
                <a:round/>
                <a:headEnd type="none" w="sm" len="sm"/>
                <a:tailEnd type="none" w="sm" len="sm"/>
              </a14:hiddenLine>
            </a:ext>
          </a:extLst>
        </p:spPr>
        <p:txBody>
          <a:bodyPr wrap="none" anchor="ctr"/>
          <a:lstStyle>
            <a:lvl1pPr>
              <a:defRPr sz="1600">
                <a:solidFill>
                  <a:srgbClr val="FFFFFF"/>
                </a:solidFill>
                <a:latin typeface="Arial" panose="020B0604020202020204" pitchFamily="34" charset="0"/>
                <a:ea typeface="ＭＳ Ｐゴシック" panose="020B0600070205080204" pitchFamily="34" charset="-128"/>
              </a:defRPr>
            </a:lvl1pPr>
            <a:lvl2pPr marL="742950" indent="-285750">
              <a:defRPr sz="1600">
                <a:solidFill>
                  <a:srgbClr val="FFFFFF"/>
                </a:solidFill>
                <a:latin typeface="Arial" panose="020B0604020202020204" pitchFamily="34" charset="0"/>
                <a:ea typeface="ＭＳ Ｐゴシック" panose="020B0600070205080204" pitchFamily="34" charset="-128"/>
              </a:defRPr>
            </a:lvl2pPr>
            <a:lvl3pPr marL="1143000" indent="-228600">
              <a:defRPr sz="1600">
                <a:solidFill>
                  <a:srgbClr val="FFFFFF"/>
                </a:solidFill>
                <a:latin typeface="Arial" panose="020B0604020202020204" pitchFamily="34" charset="0"/>
                <a:ea typeface="ＭＳ Ｐゴシック" panose="020B0600070205080204" pitchFamily="34" charset="-128"/>
              </a:defRPr>
            </a:lvl3pPr>
            <a:lvl4pPr marL="1600200" indent="-228600">
              <a:defRPr sz="1600">
                <a:solidFill>
                  <a:srgbClr val="FFFFFF"/>
                </a:solidFill>
                <a:latin typeface="Arial" panose="020B0604020202020204" pitchFamily="34" charset="0"/>
                <a:ea typeface="ＭＳ Ｐゴシック" panose="020B0600070205080204" pitchFamily="34" charset="-128"/>
              </a:defRPr>
            </a:lvl4pPr>
            <a:lvl5pPr marL="2057400" indent="-228600">
              <a:defRPr sz="1600">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9pPr>
          </a:lstStyle>
          <a:p>
            <a:pPr lvl="0" defTabSz="914400" eaLnBrk="0" hangingPunct="0">
              <a:defRPr/>
            </a:pPr>
            <a:r>
              <a:rPr lang="de-DE" altLang="de-DE" b="1" kern="0" dirty="0"/>
              <a:t>2.03   Mindestluftwechsel, Lüftungskonzept bei Wohngebäuden</a:t>
            </a:r>
          </a:p>
        </p:txBody>
      </p:sp>
      <p:sp>
        <p:nvSpPr>
          <p:cNvPr id="10" name="AutoShape 15">
            <a:extLst>
              <a:ext uri="{FF2B5EF4-FFF2-40B4-BE49-F238E27FC236}">
                <a16:creationId xmlns:a16="http://schemas.microsoft.com/office/drawing/2014/main" id="{996D1C41-6150-47FE-B024-C2F363253696}"/>
              </a:ext>
            </a:extLst>
          </p:cNvPr>
          <p:cNvSpPr>
            <a:spLocks noChangeArrowheads="1"/>
          </p:cNvSpPr>
          <p:nvPr/>
        </p:nvSpPr>
        <p:spPr bwMode="auto">
          <a:xfrm>
            <a:off x="755650" y="1792908"/>
            <a:ext cx="9050908" cy="3609635"/>
          </a:xfrm>
          <a:prstGeom prst="roundRect">
            <a:avLst>
              <a:gd name="adj" fmla="val 0"/>
            </a:avLst>
          </a:prstGeom>
          <a:solidFill>
            <a:srgbClr val="B3CDF3"/>
          </a:solidFill>
          <a:ln>
            <a:noFill/>
          </a:ln>
        </p:spPr>
        <p:txBody>
          <a:bodyPr anchor="ctr"/>
          <a:lstStyle>
            <a:lvl1pPr>
              <a:defRPr sz="1600">
                <a:solidFill>
                  <a:srgbClr val="FFFFFF"/>
                </a:solidFill>
                <a:latin typeface="Arial" panose="020B0604020202020204" pitchFamily="34" charset="0"/>
                <a:ea typeface="ＭＳ Ｐゴシック" panose="020B0600070205080204" pitchFamily="34" charset="-128"/>
              </a:defRPr>
            </a:lvl1pPr>
            <a:lvl2pPr marL="742950" indent="-285750">
              <a:defRPr sz="1600">
                <a:solidFill>
                  <a:srgbClr val="FFFFFF"/>
                </a:solidFill>
                <a:latin typeface="Arial" panose="020B0604020202020204" pitchFamily="34" charset="0"/>
                <a:ea typeface="ＭＳ Ｐゴシック" panose="020B0600070205080204" pitchFamily="34" charset="-128"/>
              </a:defRPr>
            </a:lvl2pPr>
            <a:lvl3pPr marL="1143000" indent="-228600">
              <a:defRPr sz="1600">
                <a:solidFill>
                  <a:srgbClr val="FFFFFF"/>
                </a:solidFill>
                <a:latin typeface="Arial" panose="020B0604020202020204" pitchFamily="34" charset="0"/>
                <a:ea typeface="ＭＳ Ｐゴシック" panose="020B0600070205080204" pitchFamily="34" charset="-128"/>
              </a:defRPr>
            </a:lvl3pPr>
            <a:lvl4pPr marL="1600200" indent="-228600">
              <a:defRPr sz="1600">
                <a:solidFill>
                  <a:srgbClr val="FFFFFF"/>
                </a:solidFill>
                <a:latin typeface="Arial" panose="020B0604020202020204" pitchFamily="34" charset="0"/>
                <a:ea typeface="ＭＳ Ｐゴシック" panose="020B0600070205080204" pitchFamily="34" charset="-128"/>
              </a:defRPr>
            </a:lvl4pPr>
            <a:lvl5pPr marL="2057400" indent="-228600">
              <a:defRPr sz="1600">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9pPr>
          </a:lstStyle>
          <a:p>
            <a:pPr marL="285750" lvl="0" indent="-285750" defTabSz="914400" eaLnBrk="0" hangingPunct="0">
              <a:buFont typeface="Arial" panose="020B0604020202020204" pitchFamily="34" charset="0"/>
              <a:buChar char="•"/>
              <a:defRPr/>
            </a:pPr>
            <a:r>
              <a:rPr lang="de-DE" altLang="de-DE" kern="0" dirty="0">
                <a:solidFill>
                  <a:srgbClr val="333333"/>
                </a:solidFill>
              </a:rPr>
              <a:t>Im Rahmen geförderter Sanierungsmaßnahmen, die die Luftdichtheit eines Wohngebäudes erhöhen (z. B. Fensteraustausch, Dachdämmung), ist die Notwendigkeit lüftungstechnischer Maßnahmen zur Vermeidung von Tauwasser- und Schimmelpilzbildung zu prüfen.</a:t>
            </a:r>
          </a:p>
          <a:p>
            <a:pPr marL="285750" lvl="0" indent="-285750" defTabSz="914400" eaLnBrk="0" hangingPunct="0">
              <a:buFont typeface="Arial" panose="020B0604020202020204" pitchFamily="34" charset="0"/>
              <a:buChar char="•"/>
              <a:defRPr/>
            </a:pPr>
            <a:endParaRPr lang="de-DE" altLang="de-DE" sz="600" kern="0" dirty="0">
              <a:solidFill>
                <a:srgbClr val="333333"/>
              </a:solidFill>
            </a:endParaRPr>
          </a:p>
          <a:p>
            <a:pPr marL="285750" lvl="0" indent="-285750" defTabSz="914400" eaLnBrk="0" hangingPunct="0">
              <a:buFont typeface="Arial" panose="020B0604020202020204" pitchFamily="34" charset="0"/>
              <a:buChar char="•"/>
              <a:defRPr/>
            </a:pPr>
            <a:r>
              <a:rPr lang="de-DE" altLang="de-DE" kern="0" dirty="0">
                <a:solidFill>
                  <a:srgbClr val="333333"/>
                </a:solidFill>
              </a:rPr>
              <a:t>Hierzu ist ein Lüftungskonzept zu erstellen, in dem der erforderliche Außenluftvolumenstrom und die Lösung zur Umsetzung spezifiziert werden, z. B. unter Anwendung der DIN 1946 6.</a:t>
            </a:r>
          </a:p>
          <a:p>
            <a:pPr marL="285750" lvl="0" indent="-285750" defTabSz="914400" eaLnBrk="0" hangingPunct="0">
              <a:buFont typeface="Arial" panose="020B0604020202020204" pitchFamily="34" charset="0"/>
              <a:buChar char="•"/>
              <a:defRPr/>
            </a:pPr>
            <a:endParaRPr lang="de-DE" altLang="de-DE" sz="600" kern="0" dirty="0">
              <a:solidFill>
                <a:srgbClr val="333333"/>
              </a:solidFill>
            </a:endParaRPr>
          </a:p>
          <a:p>
            <a:pPr marL="285750" lvl="0" indent="-285750" defTabSz="914400" eaLnBrk="0" hangingPunct="0">
              <a:buFont typeface="Arial" panose="020B0604020202020204" pitchFamily="34" charset="0"/>
              <a:buChar char="•"/>
              <a:defRPr/>
            </a:pPr>
            <a:r>
              <a:rPr lang="de-DE" altLang="de-DE" kern="0" dirty="0">
                <a:solidFill>
                  <a:srgbClr val="333333"/>
                </a:solidFill>
              </a:rPr>
              <a:t>Die Feststellung, ob lüftungstechnische Maßnahmen erforderlich sind, kann bei Wohngebäuden mit dem „</a:t>
            </a:r>
            <a:r>
              <a:rPr lang="de-DE" altLang="de-DE" kern="0" dirty="0" err="1">
                <a:solidFill>
                  <a:srgbClr val="333333"/>
                </a:solidFill>
              </a:rPr>
              <a:t>OnlineCheck</a:t>
            </a:r>
            <a:r>
              <a:rPr lang="de-DE" altLang="de-DE" kern="0" dirty="0">
                <a:solidFill>
                  <a:srgbClr val="333333"/>
                </a:solidFill>
              </a:rPr>
              <a:t> Wohnungslüftung“ erfolgen, der auf den Seiten des </a:t>
            </a:r>
            <a:r>
              <a:rPr lang="de-DE" altLang="de-DE" kern="0" dirty="0" err="1">
                <a:solidFill>
                  <a:srgbClr val="333333"/>
                </a:solidFill>
              </a:rPr>
              <a:t>VdZ</a:t>
            </a:r>
            <a:r>
              <a:rPr lang="de-DE" altLang="de-DE" kern="0" dirty="0">
                <a:solidFill>
                  <a:srgbClr val="333333"/>
                </a:solidFill>
              </a:rPr>
              <a:t>-Forum für Energieeffizienz in der Gebäudetechnik e.V. angeboten wird.</a:t>
            </a:r>
          </a:p>
          <a:p>
            <a:pPr marL="285750" lvl="0" indent="-285750" defTabSz="914400" eaLnBrk="0" hangingPunct="0">
              <a:buFont typeface="Arial" panose="020B0604020202020204" pitchFamily="34" charset="0"/>
              <a:buChar char="•"/>
              <a:defRPr/>
            </a:pPr>
            <a:endParaRPr lang="de-DE" altLang="de-DE" sz="600" kern="0" dirty="0">
              <a:solidFill>
                <a:srgbClr val="333333"/>
              </a:solidFill>
            </a:endParaRPr>
          </a:p>
          <a:p>
            <a:pPr marL="285750" lvl="0" indent="-285750" defTabSz="914400" eaLnBrk="0" hangingPunct="0">
              <a:buFont typeface="Arial" panose="020B0604020202020204" pitchFamily="34" charset="0"/>
              <a:buChar char="•"/>
              <a:defRPr/>
            </a:pPr>
            <a:r>
              <a:rPr lang="de-DE" altLang="de-DE" kern="0" dirty="0">
                <a:solidFill>
                  <a:srgbClr val="333333"/>
                </a:solidFill>
              </a:rPr>
              <a:t>Als Mindestanforderung ist anhand des Lüftungskonzeptes festzustellen, ob lüftungstechnische Maßnahmen zur Sicherstellung des Feuchtschutzes notwendig sind.</a:t>
            </a:r>
          </a:p>
          <a:p>
            <a:pPr marL="285750" lvl="0" indent="-285750" defTabSz="914400" eaLnBrk="0" hangingPunct="0">
              <a:buFont typeface="Arial" panose="020B0604020202020204" pitchFamily="34" charset="0"/>
              <a:buChar char="•"/>
              <a:defRPr/>
            </a:pPr>
            <a:endParaRPr lang="de-DE" altLang="de-DE" sz="600" kern="0" dirty="0">
              <a:solidFill>
                <a:srgbClr val="333333"/>
              </a:solidFill>
            </a:endParaRPr>
          </a:p>
          <a:p>
            <a:pPr marL="285750" lvl="0" indent="-285750" defTabSz="914400" eaLnBrk="0" hangingPunct="0">
              <a:buFont typeface="Arial" panose="020B0604020202020204" pitchFamily="34" charset="0"/>
              <a:buChar char="•"/>
              <a:defRPr/>
            </a:pPr>
            <a:r>
              <a:rPr lang="de-DE" altLang="de-DE" kern="0" dirty="0">
                <a:solidFill>
                  <a:srgbClr val="333333"/>
                </a:solidFill>
              </a:rPr>
              <a:t>Die Veranlassung der Umsetzung lüftungstechnischer Maßnahmen verantwortet der Förderempfänger.</a:t>
            </a:r>
          </a:p>
        </p:txBody>
      </p:sp>
    </p:spTree>
    <p:extLst>
      <p:ext uri="{BB962C8B-B14F-4D97-AF65-F5344CB8AC3E}">
        <p14:creationId xmlns:p14="http://schemas.microsoft.com/office/powerpoint/2010/main" val="509261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F3D2DFF-18C4-B74C-8BC3-B58582AC15E3}"/>
              </a:ext>
            </a:extLst>
          </p:cNvPr>
          <p:cNvSpPr>
            <a:spLocks noGrp="1"/>
          </p:cNvSpPr>
          <p:nvPr>
            <p:ph type="sldNum" sz="quarter" idx="12"/>
          </p:nvPr>
        </p:nvSpPr>
        <p:spPr/>
        <p:txBody>
          <a:bodyPr/>
          <a:lstStyle/>
          <a:p>
            <a:fld id="{5678FFC5-4430-43BC-9807-D0C6EB405569}" type="slidenum">
              <a:rPr lang="de-DE" smtClean="0"/>
              <a:pPr/>
              <a:t>17</a:t>
            </a:fld>
            <a:endParaRPr lang="de-DE"/>
          </a:p>
        </p:txBody>
      </p:sp>
      <p:sp>
        <p:nvSpPr>
          <p:cNvPr id="5" name="Textplatzhalter 4">
            <a:extLst>
              <a:ext uri="{FF2B5EF4-FFF2-40B4-BE49-F238E27FC236}">
                <a16:creationId xmlns:a16="http://schemas.microsoft.com/office/drawing/2014/main" id="{9BD2A000-EA63-244B-93A8-E99DADB6ADD0}"/>
              </a:ext>
            </a:extLst>
          </p:cNvPr>
          <p:cNvSpPr>
            <a:spLocks noGrp="1"/>
          </p:cNvSpPr>
          <p:nvPr>
            <p:ph type="body" sz="quarter" idx="14"/>
          </p:nvPr>
        </p:nvSpPr>
        <p:spPr/>
        <p:txBody>
          <a:bodyPr/>
          <a:lstStyle/>
          <a:p>
            <a:r>
              <a:rPr lang="de-DE" dirty="0" err="1"/>
              <a:t>VdZ</a:t>
            </a:r>
            <a:r>
              <a:rPr lang="de-DE" dirty="0"/>
              <a:t> – Wirtschaftsvereinigung Gebäude und Energie e.V.</a:t>
            </a:r>
          </a:p>
        </p:txBody>
      </p:sp>
      <p:sp>
        <p:nvSpPr>
          <p:cNvPr id="6" name="Titel 5">
            <a:extLst>
              <a:ext uri="{FF2B5EF4-FFF2-40B4-BE49-F238E27FC236}">
                <a16:creationId xmlns:a16="http://schemas.microsoft.com/office/drawing/2014/main" id="{B3993667-DF88-D84D-AB9F-DAD170D27AF3}"/>
              </a:ext>
            </a:extLst>
          </p:cNvPr>
          <p:cNvSpPr>
            <a:spLocks noGrp="1"/>
          </p:cNvSpPr>
          <p:nvPr>
            <p:ph type="title"/>
          </p:nvPr>
        </p:nvSpPr>
        <p:spPr/>
        <p:txBody>
          <a:bodyPr/>
          <a:lstStyle/>
          <a:p>
            <a:r>
              <a:rPr lang="de-DE" dirty="0"/>
              <a:t>www.onlinecheck-wohnungslueftung.de</a:t>
            </a:r>
          </a:p>
        </p:txBody>
      </p:sp>
      <p:sp>
        <p:nvSpPr>
          <p:cNvPr id="2" name="Fußzeilenplatzhalter 1"/>
          <p:cNvSpPr>
            <a:spLocks noGrp="1"/>
          </p:cNvSpPr>
          <p:nvPr>
            <p:ph type="ftr" sz="quarter" idx="11"/>
          </p:nvPr>
        </p:nvSpPr>
        <p:spPr/>
        <p:txBody>
          <a:bodyPr/>
          <a:lstStyle/>
          <a:p>
            <a:pPr>
              <a:defRPr/>
            </a:pPr>
            <a:r>
              <a:rPr lang="de-DE" altLang="de-DE" dirty="0">
                <a:solidFill>
                  <a:srgbClr val="000000"/>
                </a:solidFill>
              </a:rPr>
              <a:t>Bundesförderung für effiziente Gebäude (BEG) / Besser mit Architekten/ 10.05.2022</a:t>
            </a:r>
          </a:p>
        </p:txBody>
      </p:sp>
      <p:pic>
        <p:nvPicPr>
          <p:cNvPr id="16" name="Grafik 15">
            <a:extLst>
              <a:ext uri="{FF2B5EF4-FFF2-40B4-BE49-F238E27FC236}">
                <a16:creationId xmlns:a16="http://schemas.microsoft.com/office/drawing/2014/main" id="{CAE96E02-0966-4B22-A25D-FA415ADB0150}"/>
              </a:ext>
            </a:extLst>
          </p:cNvPr>
          <p:cNvPicPr>
            <a:picLocks noChangeAspect="1"/>
          </p:cNvPicPr>
          <p:nvPr/>
        </p:nvPicPr>
        <p:blipFill>
          <a:blip r:embed="rId3"/>
          <a:stretch>
            <a:fillRect/>
          </a:stretch>
        </p:blipFill>
        <p:spPr>
          <a:xfrm>
            <a:off x="8526568" y="308294"/>
            <a:ext cx="892440" cy="497775"/>
          </a:xfrm>
          <a:prstGeom prst="rect">
            <a:avLst/>
          </a:prstGeom>
        </p:spPr>
      </p:pic>
      <p:pic>
        <p:nvPicPr>
          <p:cNvPr id="17" name="Grafik 16">
            <a:extLst>
              <a:ext uri="{FF2B5EF4-FFF2-40B4-BE49-F238E27FC236}">
                <a16:creationId xmlns:a16="http://schemas.microsoft.com/office/drawing/2014/main" id="{F211AB64-674B-4BCC-AC9B-F40DF6A772C3}"/>
              </a:ext>
            </a:extLst>
          </p:cNvPr>
          <p:cNvPicPr>
            <a:picLocks noChangeAspect="1"/>
          </p:cNvPicPr>
          <p:nvPr/>
        </p:nvPicPr>
        <p:blipFill>
          <a:blip r:embed="rId4"/>
          <a:stretch>
            <a:fillRect/>
          </a:stretch>
        </p:blipFill>
        <p:spPr>
          <a:xfrm>
            <a:off x="9439190" y="256549"/>
            <a:ext cx="820291" cy="609453"/>
          </a:xfrm>
          <a:prstGeom prst="rect">
            <a:avLst/>
          </a:prstGeom>
        </p:spPr>
      </p:pic>
      <p:pic>
        <p:nvPicPr>
          <p:cNvPr id="9" name="Grafik 8">
            <a:extLst>
              <a:ext uri="{FF2B5EF4-FFF2-40B4-BE49-F238E27FC236}">
                <a16:creationId xmlns:a16="http://schemas.microsoft.com/office/drawing/2014/main" id="{2083977C-A8C0-4D1B-AB21-D018FD0B5E6B}"/>
              </a:ext>
            </a:extLst>
          </p:cNvPr>
          <p:cNvPicPr>
            <a:picLocks noChangeAspect="1"/>
          </p:cNvPicPr>
          <p:nvPr/>
        </p:nvPicPr>
        <p:blipFill>
          <a:blip r:embed="rId5"/>
          <a:stretch>
            <a:fillRect/>
          </a:stretch>
        </p:blipFill>
        <p:spPr>
          <a:xfrm>
            <a:off x="273000" y="1072828"/>
            <a:ext cx="4680000" cy="4498788"/>
          </a:xfrm>
          <a:prstGeom prst="rect">
            <a:avLst/>
          </a:prstGeom>
          <a:ln w="12700">
            <a:solidFill>
              <a:schemeClr val="tx1"/>
            </a:solidFill>
          </a:ln>
        </p:spPr>
      </p:pic>
      <p:pic>
        <p:nvPicPr>
          <p:cNvPr id="10" name="Grafik 9">
            <a:extLst>
              <a:ext uri="{FF2B5EF4-FFF2-40B4-BE49-F238E27FC236}">
                <a16:creationId xmlns:a16="http://schemas.microsoft.com/office/drawing/2014/main" id="{0CFCE99B-B099-4590-A05D-7CE7E29D2864}"/>
              </a:ext>
            </a:extLst>
          </p:cNvPr>
          <p:cNvPicPr>
            <a:picLocks noChangeAspect="1"/>
          </p:cNvPicPr>
          <p:nvPr/>
        </p:nvPicPr>
        <p:blipFill>
          <a:blip r:embed="rId6"/>
          <a:stretch>
            <a:fillRect/>
          </a:stretch>
        </p:blipFill>
        <p:spPr>
          <a:xfrm>
            <a:off x="5133020" y="1479689"/>
            <a:ext cx="4680000" cy="4004698"/>
          </a:xfrm>
          <a:prstGeom prst="rect">
            <a:avLst/>
          </a:prstGeom>
          <a:ln w="12700">
            <a:solidFill>
              <a:schemeClr val="tx1"/>
            </a:solidFill>
          </a:ln>
        </p:spPr>
      </p:pic>
    </p:spTree>
    <p:extLst>
      <p:ext uri="{BB962C8B-B14F-4D97-AF65-F5344CB8AC3E}">
        <p14:creationId xmlns:p14="http://schemas.microsoft.com/office/powerpoint/2010/main" val="163026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ltLang="de-DE" dirty="0"/>
              <a:t>Bundesförderung für effiziente Gebäude (BEG) / Besser mit Architekten/ 10.05.2022</a:t>
            </a:r>
          </a:p>
        </p:txBody>
      </p:sp>
      <p:sp>
        <p:nvSpPr>
          <p:cNvPr id="3" name="Foliennummernplatzhalter 2"/>
          <p:cNvSpPr>
            <a:spLocks noGrp="1"/>
          </p:cNvSpPr>
          <p:nvPr>
            <p:ph type="sldNum" sz="quarter" idx="12"/>
          </p:nvPr>
        </p:nvSpPr>
        <p:spPr/>
        <p:txBody>
          <a:bodyPr/>
          <a:lstStyle/>
          <a:p>
            <a:fld id="{5678FFC5-4430-43BC-9807-D0C6EB405569}" type="slidenum">
              <a:rPr lang="de-DE" smtClean="0"/>
              <a:pPr/>
              <a:t>18</a:t>
            </a:fld>
            <a:endParaRPr lang="de-DE"/>
          </a:p>
        </p:txBody>
      </p:sp>
      <p:sp>
        <p:nvSpPr>
          <p:cNvPr id="13" name="Textplatzhalter 12">
            <a:extLst>
              <a:ext uri="{FF2B5EF4-FFF2-40B4-BE49-F238E27FC236}">
                <a16:creationId xmlns:a16="http://schemas.microsoft.com/office/drawing/2014/main" id="{6EFC4A4D-7533-4AB9-99F9-4E96023148E6}"/>
              </a:ext>
            </a:extLst>
          </p:cNvPr>
          <p:cNvSpPr>
            <a:spLocks noGrp="1"/>
          </p:cNvSpPr>
          <p:nvPr>
            <p:ph type="body" sz="quarter" idx="14"/>
          </p:nvPr>
        </p:nvSpPr>
        <p:spPr/>
        <p:txBody>
          <a:bodyPr/>
          <a:lstStyle/>
          <a:p>
            <a:r>
              <a:rPr lang="de-DE" dirty="0"/>
              <a:t>„Neue“ Einzelmaßnahme</a:t>
            </a:r>
          </a:p>
        </p:txBody>
      </p:sp>
      <p:sp>
        <p:nvSpPr>
          <p:cNvPr id="10" name="Textplatzhalter 9">
            <a:extLst>
              <a:ext uri="{FF2B5EF4-FFF2-40B4-BE49-F238E27FC236}">
                <a16:creationId xmlns:a16="http://schemas.microsoft.com/office/drawing/2014/main" id="{96A560D6-F79E-4543-8962-792571C5B41B}"/>
              </a:ext>
            </a:extLst>
          </p:cNvPr>
          <p:cNvSpPr>
            <a:spLocks noGrp="1"/>
          </p:cNvSpPr>
          <p:nvPr>
            <p:ph type="body" sz="quarter" idx="15"/>
          </p:nvPr>
        </p:nvSpPr>
        <p:spPr>
          <a:xfrm>
            <a:off x="500405" y="2152948"/>
            <a:ext cx="8248133" cy="1728192"/>
          </a:xfrm>
          <a:solidFill>
            <a:schemeClr val="tx2"/>
          </a:solidFill>
        </p:spPr>
        <p:txBody>
          <a:bodyPr vert="horz" lIns="63350" tIns="63350" rIns="63350" bIns="63350" rtlCol="0" anchor="t" anchorCtr="0">
            <a:noAutofit/>
          </a:bodyPr>
          <a:lstStyle/>
          <a:p>
            <a:pPr marL="0" indent="0">
              <a:buNone/>
            </a:pPr>
            <a:r>
              <a:rPr lang="de-DE" sz="1408" b="1" dirty="0"/>
              <a:t>Sommerlicher Wärmeschutz</a:t>
            </a:r>
          </a:p>
          <a:p>
            <a:pPr marL="0" indent="0">
              <a:buNone/>
            </a:pPr>
            <a:endParaRPr lang="de-DE" sz="600" dirty="0"/>
          </a:p>
          <a:p>
            <a:pPr marL="0" indent="0">
              <a:buNone/>
            </a:pPr>
            <a:r>
              <a:rPr lang="de-DE" sz="1408" dirty="0"/>
              <a:t>Gefördert wird der Ersatz oder erstmalige Einbau von außenliegenden Sonnenschutzeinrichtungen mit optimierter Tageslichtversorgung z. B. über Lichtlenksysteme oder strahlungsabhängige Steuerung. </a:t>
            </a:r>
          </a:p>
          <a:p>
            <a:pPr marL="0" indent="0">
              <a:buNone/>
            </a:pPr>
            <a:r>
              <a:rPr lang="de-DE" sz="1408" dirty="0"/>
              <a:t>Dabei sind die Vorgaben der DIN 4108-2:2013-02 zum sommerlichen Mindestwärmeschutz einzuhalten.</a:t>
            </a:r>
          </a:p>
        </p:txBody>
      </p:sp>
      <p:sp>
        <p:nvSpPr>
          <p:cNvPr id="6" name="Titel 5"/>
          <p:cNvSpPr>
            <a:spLocks noGrp="1"/>
          </p:cNvSpPr>
          <p:nvPr>
            <p:ph type="title"/>
          </p:nvPr>
        </p:nvSpPr>
        <p:spPr/>
        <p:txBody>
          <a:bodyPr/>
          <a:lstStyle/>
          <a:p>
            <a:r>
              <a:rPr lang="de-DE" dirty="0"/>
              <a:t>BEG Einzelmaßnahmen – Gebäudehülle</a:t>
            </a:r>
          </a:p>
        </p:txBody>
      </p:sp>
      <p:sp>
        <p:nvSpPr>
          <p:cNvPr id="12" name="Abgerundetes Rechteck 17">
            <a:extLst>
              <a:ext uri="{FF2B5EF4-FFF2-40B4-BE49-F238E27FC236}">
                <a16:creationId xmlns:a16="http://schemas.microsoft.com/office/drawing/2014/main" id="{4FFBAE80-10F9-476B-88DF-E576D30D2880}"/>
              </a:ext>
            </a:extLst>
          </p:cNvPr>
          <p:cNvSpPr/>
          <p:nvPr/>
        </p:nvSpPr>
        <p:spPr>
          <a:xfrm rot="20656945">
            <a:off x="7595422" y="2125559"/>
            <a:ext cx="982418" cy="33258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6700" tIns="95025" rIns="126700" bIns="95025" rtlCol="0" anchor="ctr" anchorCtr="1"/>
          <a:lstStyle/>
          <a:p>
            <a:pPr algn="ctr">
              <a:buSzPct val="110000"/>
            </a:pPr>
            <a:r>
              <a:rPr lang="de-DE" sz="924" b="1" dirty="0">
                <a:solidFill>
                  <a:schemeClr val="bg1"/>
                </a:solidFill>
              </a:rPr>
              <a:t>Fördersatz:20%</a:t>
            </a:r>
          </a:p>
        </p:txBody>
      </p:sp>
      <p:pic>
        <p:nvPicPr>
          <p:cNvPr id="14" name="Grafik 13">
            <a:extLst>
              <a:ext uri="{FF2B5EF4-FFF2-40B4-BE49-F238E27FC236}">
                <a16:creationId xmlns:a16="http://schemas.microsoft.com/office/drawing/2014/main" id="{A8FA1C3D-1FB6-4524-986A-9294B110EEBE}"/>
              </a:ext>
            </a:extLst>
          </p:cNvPr>
          <p:cNvPicPr>
            <a:picLocks noChangeAspect="1"/>
          </p:cNvPicPr>
          <p:nvPr/>
        </p:nvPicPr>
        <p:blipFill>
          <a:blip r:embed="rId2"/>
          <a:stretch>
            <a:fillRect/>
          </a:stretch>
        </p:blipFill>
        <p:spPr>
          <a:xfrm>
            <a:off x="8526568" y="308294"/>
            <a:ext cx="892440" cy="497775"/>
          </a:xfrm>
          <a:prstGeom prst="rect">
            <a:avLst/>
          </a:prstGeom>
        </p:spPr>
      </p:pic>
      <p:pic>
        <p:nvPicPr>
          <p:cNvPr id="15" name="Grafik 14">
            <a:extLst>
              <a:ext uri="{FF2B5EF4-FFF2-40B4-BE49-F238E27FC236}">
                <a16:creationId xmlns:a16="http://schemas.microsoft.com/office/drawing/2014/main" id="{77BB7E9B-2292-45F2-BA07-059A9F092C79}"/>
              </a:ext>
            </a:extLst>
          </p:cNvPr>
          <p:cNvPicPr>
            <a:picLocks noChangeAspect="1"/>
          </p:cNvPicPr>
          <p:nvPr/>
        </p:nvPicPr>
        <p:blipFill>
          <a:blip r:embed="rId3"/>
          <a:stretch>
            <a:fillRect/>
          </a:stretch>
        </p:blipFill>
        <p:spPr>
          <a:xfrm>
            <a:off x="9439190" y="256549"/>
            <a:ext cx="820291" cy="609453"/>
          </a:xfrm>
          <a:prstGeom prst="rect">
            <a:avLst/>
          </a:prstGeom>
        </p:spPr>
      </p:pic>
      <p:sp>
        <p:nvSpPr>
          <p:cNvPr id="8" name="Textplatzhalter 7">
            <a:extLst>
              <a:ext uri="{FF2B5EF4-FFF2-40B4-BE49-F238E27FC236}">
                <a16:creationId xmlns:a16="http://schemas.microsoft.com/office/drawing/2014/main" id="{4422CF5A-E7F1-4DB4-B6E5-E9AB2DDA4F88}"/>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1004314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F3D2DFF-18C4-B74C-8BC3-B58582AC15E3}"/>
              </a:ext>
            </a:extLst>
          </p:cNvPr>
          <p:cNvSpPr>
            <a:spLocks noGrp="1"/>
          </p:cNvSpPr>
          <p:nvPr>
            <p:ph type="sldNum" sz="quarter" idx="12"/>
          </p:nvPr>
        </p:nvSpPr>
        <p:spPr/>
        <p:txBody>
          <a:bodyPr/>
          <a:lstStyle/>
          <a:p>
            <a:fld id="{5678FFC5-4430-43BC-9807-D0C6EB405569}" type="slidenum">
              <a:rPr lang="de-DE" smtClean="0"/>
              <a:pPr/>
              <a:t>19</a:t>
            </a:fld>
            <a:endParaRPr lang="de-DE"/>
          </a:p>
        </p:txBody>
      </p:sp>
      <p:sp>
        <p:nvSpPr>
          <p:cNvPr id="5" name="Textplatzhalter 4">
            <a:extLst>
              <a:ext uri="{FF2B5EF4-FFF2-40B4-BE49-F238E27FC236}">
                <a16:creationId xmlns:a16="http://schemas.microsoft.com/office/drawing/2014/main" id="{9BD2A000-EA63-244B-93A8-E99DADB6ADD0}"/>
              </a:ext>
            </a:extLst>
          </p:cNvPr>
          <p:cNvSpPr>
            <a:spLocks noGrp="1"/>
          </p:cNvSpPr>
          <p:nvPr>
            <p:ph type="body" sz="quarter" idx="14"/>
          </p:nvPr>
        </p:nvSpPr>
        <p:spPr/>
        <p:txBody>
          <a:bodyPr/>
          <a:lstStyle/>
          <a:p>
            <a:r>
              <a:rPr lang="de-DE" dirty="0"/>
              <a:t>Seit 01.03.2021</a:t>
            </a:r>
          </a:p>
        </p:txBody>
      </p:sp>
      <p:sp>
        <p:nvSpPr>
          <p:cNvPr id="6" name="Titel 5">
            <a:extLst>
              <a:ext uri="{FF2B5EF4-FFF2-40B4-BE49-F238E27FC236}">
                <a16:creationId xmlns:a16="http://schemas.microsoft.com/office/drawing/2014/main" id="{B3993667-DF88-D84D-AB9F-DAD170D27AF3}"/>
              </a:ext>
            </a:extLst>
          </p:cNvPr>
          <p:cNvSpPr>
            <a:spLocks noGrp="1"/>
          </p:cNvSpPr>
          <p:nvPr>
            <p:ph type="title"/>
          </p:nvPr>
        </p:nvSpPr>
        <p:spPr/>
        <p:txBody>
          <a:bodyPr/>
          <a:lstStyle/>
          <a:p>
            <a:r>
              <a:rPr lang="de-DE" dirty="0"/>
              <a:t>BEG Einzelmaßnahmen – Technische FAQ</a:t>
            </a:r>
          </a:p>
        </p:txBody>
      </p:sp>
      <p:sp>
        <p:nvSpPr>
          <p:cNvPr id="2" name="Fußzeilenplatzhalter 1"/>
          <p:cNvSpPr>
            <a:spLocks noGrp="1"/>
          </p:cNvSpPr>
          <p:nvPr>
            <p:ph type="ftr" sz="quarter" idx="11"/>
          </p:nvPr>
        </p:nvSpPr>
        <p:spPr/>
        <p:txBody>
          <a:bodyPr/>
          <a:lstStyle/>
          <a:p>
            <a:pPr>
              <a:defRPr/>
            </a:pPr>
            <a:r>
              <a:rPr lang="de-DE" altLang="de-DE" dirty="0">
                <a:solidFill>
                  <a:srgbClr val="000000"/>
                </a:solidFill>
              </a:rPr>
              <a:t>Bundesförderung für effiziente Gebäude (BEG) / Besser mit Architekten/ 10.05.2022</a:t>
            </a:r>
          </a:p>
        </p:txBody>
      </p:sp>
      <p:pic>
        <p:nvPicPr>
          <p:cNvPr id="16" name="Grafik 15">
            <a:extLst>
              <a:ext uri="{FF2B5EF4-FFF2-40B4-BE49-F238E27FC236}">
                <a16:creationId xmlns:a16="http://schemas.microsoft.com/office/drawing/2014/main" id="{CAE96E02-0966-4B22-A25D-FA415ADB0150}"/>
              </a:ext>
            </a:extLst>
          </p:cNvPr>
          <p:cNvPicPr>
            <a:picLocks noChangeAspect="1"/>
          </p:cNvPicPr>
          <p:nvPr/>
        </p:nvPicPr>
        <p:blipFill>
          <a:blip r:embed="rId3"/>
          <a:stretch>
            <a:fillRect/>
          </a:stretch>
        </p:blipFill>
        <p:spPr>
          <a:xfrm>
            <a:off x="8526568" y="308294"/>
            <a:ext cx="892440" cy="497775"/>
          </a:xfrm>
          <a:prstGeom prst="rect">
            <a:avLst/>
          </a:prstGeom>
        </p:spPr>
      </p:pic>
      <p:pic>
        <p:nvPicPr>
          <p:cNvPr id="17" name="Grafik 16">
            <a:extLst>
              <a:ext uri="{FF2B5EF4-FFF2-40B4-BE49-F238E27FC236}">
                <a16:creationId xmlns:a16="http://schemas.microsoft.com/office/drawing/2014/main" id="{F211AB64-674B-4BCC-AC9B-F40DF6A772C3}"/>
              </a:ext>
            </a:extLst>
          </p:cNvPr>
          <p:cNvPicPr>
            <a:picLocks noChangeAspect="1"/>
          </p:cNvPicPr>
          <p:nvPr/>
        </p:nvPicPr>
        <p:blipFill>
          <a:blip r:embed="rId4"/>
          <a:stretch>
            <a:fillRect/>
          </a:stretch>
        </p:blipFill>
        <p:spPr>
          <a:xfrm>
            <a:off x="9439190" y="256549"/>
            <a:ext cx="820291" cy="609453"/>
          </a:xfrm>
          <a:prstGeom prst="rect">
            <a:avLst/>
          </a:prstGeom>
        </p:spPr>
      </p:pic>
      <p:sp>
        <p:nvSpPr>
          <p:cNvPr id="9" name="AutoShape 15">
            <a:extLst>
              <a:ext uri="{FF2B5EF4-FFF2-40B4-BE49-F238E27FC236}">
                <a16:creationId xmlns:a16="http://schemas.microsoft.com/office/drawing/2014/main" id="{12FBE6F6-546E-478F-9389-91C03A491F92}"/>
              </a:ext>
            </a:extLst>
          </p:cNvPr>
          <p:cNvSpPr>
            <a:spLocks noChangeArrowheads="1"/>
          </p:cNvSpPr>
          <p:nvPr/>
        </p:nvSpPr>
        <p:spPr bwMode="auto">
          <a:xfrm>
            <a:off x="755650" y="1216844"/>
            <a:ext cx="9050908" cy="446722"/>
          </a:xfrm>
          <a:prstGeom prst="roundRect">
            <a:avLst>
              <a:gd name="adj" fmla="val 0"/>
            </a:avLst>
          </a:prstGeom>
          <a:solidFill>
            <a:srgbClr val="004A78"/>
          </a:solidFill>
          <a:ln>
            <a:noFill/>
          </a:ln>
          <a:extLst>
            <a:ext uri="{91240B29-F687-4F45-9708-019B960494DF}">
              <a14:hiddenLine xmlns:a14="http://schemas.microsoft.com/office/drawing/2010/main" w="12700">
                <a:solidFill>
                  <a:srgbClr val="666699"/>
                </a:solidFill>
                <a:round/>
                <a:headEnd type="none" w="sm" len="sm"/>
                <a:tailEnd type="none" w="sm" len="sm"/>
              </a14:hiddenLine>
            </a:ext>
          </a:extLst>
        </p:spPr>
        <p:txBody>
          <a:bodyPr wrap="none" anchor="ctr"/>
          <a:lstStyle>
            <a:lvl1pPr>
              <a:defRPr sz="1600">
                <a:solidFill>
                  <a:srgbClr val="FFFFFF"/>
                </a:solidFill>
                <a:latin typeface="Arial" panose="020B0604020202020204" pitchFamily="34" charset="0"/>
                <a:ea typeface="ＭＳ Ｐゴシック" panose="020B0600070205080204" pitchFamily="34" charset="-128"/>
              </a:defRPr>
            </a:lvl1pPr>
            <a:lvl2pPr marL="742950" indent="-285750">
              <a:defRPr sz="1600">
                <a:solidFill>
                  <a:srgbClr val="FFFFFF"/>
                </a:solidFill>
                <a:latin typeface="Arial" panose="020B0604020202020204" pitchFamily="34" charset="0"/>
                <a:ea typeface="ＭＳ Ｐゴシック" panose="020B0600070205080204" pitchFamily="34" charset="-128"/>
              </a:defRPr>
            </a:lvl2pPr>
            <a:lvl3pPr marL="1143000" indent="-228600">
              <a:defRPr sz="1600">
                <a:solidFill>
                  <a:srgbClr val="FFFFFF"/>
                </a:solidFill>
                <a:latin typeface="Arial" panose="020B0604020202020204" pitchFamily="34" charset="0"/>
                <a:ea typeface="ＭＳ Ｐゴシック" panose="020B0600070205080204" pitchFamily="34" charset="-128"/>
              </a:defRPr>
            </a:lvl3pPr>
            <a:lvl4pPr marL="1600200" indent="-228600">
              <a:defRPr sz="1600">
                <a:solidFill>
                  <a:srgbClr val="FFFFFF"/>
                </a:solidFill>
                <a:latin typeface="Arial" panose="020B0604020202020204" pitchFamily="34" charset="0"/>
                <a:ea typeface="ＭＳ Ｐゴシック" panose="020B0600070205080204" pitchFamily="34" charset="-128"/>
              </a:defRPr>
            </a:lvl4pPr>
            <a:lvl5pPr marL="2057400" indent="-228600">
              <a:defRPr sz="1600">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9pPr>
          </a:lstStyle>
          <a:p>
            <a:pPr lvl="0" defTabSz="914400" eaLnBrk="0" hangingPunct="0">
              <a:defRPr/>
            </a:pPr>
            <a:r>
              <a:rPr lang="de-DE" altLang="de-DE" b="1" kern="0" dirty="0"/>
              <a:t>2.08   Sommerlicher Wärmeschutz</a:t>
            </a:r>
          </a:p>
        </p:txBody>
      </p:sp>
      <p:sp>
        <p:nvSpPr>
          <p:cNvPr id="10" name="AutoShape 15">
            <a:extLst>
              <a:ext uri="{FF2B5EF4-FFF2-40B4-BE49-F238E27FC236}">
                <a16:creationId xmlns:a16="http://schemas.microsoft.com/office/drawing/2014/main" id="{996D1C41-6150-47FE-B024-C2F363253696}"/>
              </a:ext>
            </a:extLst>
          </p:cNvPr>
          <p:cNvSpPr>
            <a:spLocks noChangeArrowheads="1"/>
          </p:cNvSpPr>
          <p:nvPr/>
        </p:nvSpPr>
        <p:spPr bwMode="auto">
          <a:xfrm>
            <a:off x="755650" y="1792908"/>
            <a:ext cx="9050908" cy="3609635"/>
          </a:xfrm>
          <a:prstGeom prst="roundRect">
            <a:avLst>
              <a:gd name="adj" fmla="val 0"/>
            </a:avLst>
          </a:prstGeom>
          <a:solidFill>
            <a:srgbClr val="B3CDF3"/>
          </a:solidFill>
          <a:ln>
            <a:noFill/>
          </a:ln>
        </p:spPr>
        <p:txBody>
          <a:bodyPr anchor="ctr"/>
          <a:lstStyle>
            <a:lvl1pPr>
              <a:defRPr sz="1600">
                <a:solidFill>
                  <a:srgbClr val="FFFFFF"/>
                </a:solidFill>
                <a:latin typeface="Arial" panose="020B0604020202020204" pitchFamily="34" charset="0"/>
                <a:ea typeface="ＭＳ Ｐゴシック" panose="020B0600070205080204" pitchFamily="34" charset="-128"/>
              </a:defRPr>
            </a:lvl1pPr>
            <a:lvl2pPr marL="742950" indent="-285750">
              <a:defRPr sz="1600">
                <a:solidFill>
                  <a:srgbClr val="FFFFFF"/>
                </a:solidFill>
                <a:latin typeface="Arial" panose="020B0604020202020204" pitchFamily="34" charset="0"/>
                <a:ea typeface="ＭＳ Ｐゴシック" panose="020B0600070205080204" pitchFamily="34" charset="-128"/>
              </a:defRPr>
            </a:lvl2pPr>
            <a:lvl3pPr marL="1143000" indent="-228600">
              <a:defRPr sz="1600">
                <a:solidFill>
                  <a:srgbClr val="FFFFFF"/>
                </a:solidFill>
                <a:latin typeface="Arial" panose="020B0604020202020204" pitchFamily="34" charset="0"/>
                <a:ea typeface="ＭＳ Ｐゴシック" panose="020B0600070205080204" pitchFamily="34" charset="-128"/>
              </a:defRPr>
            </a:lvl3pPr>
            <a:lvl4pPr marL="1600200" indent="-228600">
              <a:defRPr sz="1600">
                <a:solidFill>
                  <a:srgbClr val="FFFFFF"/>
                </a:solidFill>
                <a:latin typeface="Arial" panose="020B0604020202020204" pitchFamily="34" charset="0"/>
                <a:ea typeface="ＭＳ Ｐゴシック" panose="020B0600070205080204" pitchFamily="34" charset="-128"/>
              </a:defRPr>
            </a:lvl4pPr>
            <a:lvl5pPr marL="2057400" indent="-228600">
              <a:defRPr sz="1600">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9pPr>
          </a:lstStyle>
          <a:p>
            <a:pPr lvl="0" defTabSz="914400" eaLnBrk="0" hangingPunct="0">
              <a:defRPr/>
            </a:pPr>
            <a:endParaRPr lang="de-DE" altLang="de-DE" kern="0" dirty="0">
              <a:solidFill>
                <a:srgbClr val="333333"/>
              </a:solidFill>
            </a:endParaRPr>
          </a:p>
          <a:p>
            <a:pPr marL="285750" lvl="0" indent="-285750" defTabSz="914400" eaLnBrk="0" hangingPunct="0">
              <a:buFont typeface="Arial" panose="020B0604020202020204" pitchFamily="34" charset="0"/>
              <a:buChar char="•"/>
              <a:defRPr/>
            </a:pPr>
            <a:r>
              <a:rPr lang="de-DE" altLang="de-DE" kern="0" dirty="0">
                <a:solidFill>
                  <a:srgbClr val="333333"/>
                </a:solidFill>
              </a:rPr>
              <a:t>…..</a:t>
            </a:r>
          </a:p>
          <a:p>
            <a:pPr marL="285750" lvl="0" indent="-285750" defTabSz="914400" eaLnBrk="0" hangingPunct="0">
              <a:buFont typeface="Arial" panose="020B0604020202020204" pitchFamily="34" charset="0"/>
              <a:buChar char="•"/>
              <a:defRPr/>
            </a:pPr>
            <a:endParaRPr lang="de-DE" altLang="de-DE" kern="0" dirty="0">
              <a:solidFill>
                <a:srgbClr val="333333"/>
              </a:solidFill>
            </a:endParaRPr>
          </a:p>
          <a:p>
            <a:pPr marL="285750" lvl="0" indent="-285750" defTabSz="914400" eaLnBrk="0" hangingPunct="0">
              <a:buFont typeface="Arial" panose="020B0604020202020204" pitchFamily="34" charset="0"/>
              <a:buChar char="•"/>
              <a:defRPr/>
            </a:pPr>
            <a:r>
              <a:rPr lang="de-DE" altLang="de-DE" kern="0" dirty="0">
                <a:solidFill>
                  <a:srgbClr val="333333"/>
                </a:solidFill>
              </a:rPr>
              <a:t>Dazu ist mindestens ein Nachweis nach DIN 4108-2: 2013-02 für den Raum zu führen, für den sich die höchsten Anforderungen bezüglich des sommerlichen Wärmeschutzes ergeben. </a:t>
            </a:r>
          </a:p>
          <a:p>
            <a:pPr marL="285750" lvl="0" indent="-285750" defTabSz="914400" eaLnBrk="0" hangingPunct="0">
              <a:buFont typeface="Arial" panose="020B0604020202020204" pitchFamily="34" charset="0"/>
              <a:buChar char="•"/>
              <a:defRPr/>
            </a:pPr>
            <a:endParaRPr lang="de-DE" altLang="de-DE" kern="0" dirty="0">
              <a:solidFill>
                <a:srgbClr val="333333"/>
              </a:solidFill>
            </a:endParaRPr>
          </a:p>
          <a:p>
            <a:pPr marL="285750" lvl="0" indent="-285750" defTabSz="914400" eaLnBrk="0" hangingPunct="0">
              <a:buFont typeface="Arial" panose="020B0604020202020204" pitchFamily="34" charset="0"/>
              <a:buChar char="•"/>
              <a:defRPr/>
            </a:pPr>
            <a:r>
              <a:rPr lang="de-DE" altLang="de-DE" kern="0" dirty="0">
                <a:solidFill>
                  <a:srgbClr val="333333"/>
                </a:solidFill>
              </a:rPr>
              <a:t>Dabei sind nur solche Räume zu berücksichtigen, die im Rahmen der Einzelmaßnahme mit einer geförderten Sonnenschutzeinrichtung versehen werden. </a:t>
            </a:r>
          </a:p>
          <a:p>
            <a:pPr marL="285750" lvl="0" indent="-285750" defTabSz="914400" eaLnBrk="0" hangingPunct="0">
              <a:buFont typeface="Arial" panose="020B0604020202020204" pitchFamily="34" charset="0"/>
              <a:buChar char="•"/>
              <a:defRPr/>
            </a:pPr>
            <a:endParaRPr lang="de-DE" altLang="de-DE" kern="0" dirty="0">
              <a:solidFill>
                <a:srgbClr val="333333"/>
              </a:solidFill>
            </a:endParaRPr>
          </a:p>
          <a:p>
            <a:pPr marL="285750" lvl="0" indent="-285750" defTabSz="914400" eaLnBrk="0" hangingPunct="0">
              <a:buFont typeface="Arial" panose="020B0604020202020204" pitchFamily="34" charset="0"/>
              <a:buChar char="•"/>
              <a:defRPr/>
            </a:pPr>
            <a:r>
              <a:rPr lang="de-DE" altLang="de-DE" kern="0" dirty="0">
                <a:solidFill>
                  <a:srgbClr val="333333"/>
                </a:solidFill>
              </a:rPr>
              <a:t>Werden die Anforderungen für den kritischen Raum eingehalten, kann die Einhaltung auch für die anderen Räumen (bei gleichen Fenstern, gleicher Bauweise sowie gleichen Sonnenschutzsystemen) angenommen werden.</a:t>
            </a:r>
          </a:p>
          <a:p>
            <a:pPr marL="285750" lvl="0" indent="-285750" defTabSz="914400" eaLnBrk="0" hangingPunct="0">
              <a:buFont typeface="Arial" panose="020B0604020202020204" pitchFamily="34" charset="0"/>
              <a:buChar char="•"/>
              <a:defRPr/>
            </a:pPr>
            <a:endParaRPr lang="de-DE" altLang="de-DE" kern="0" dirty="0">
              <a:solidFill>
                <a:srgbClr val="333333"/>
              </a:solidFill>
            </a:endParaRPr>
          </a:p>
          <a:p>
            <a:pPr marL="285750" lvl="0" indent="-285750" defTabSz="914400" eaLnBrk="0" hangingPunct="0">
              <a:buFont typeface="Arial" panose="020B0604020202020204" pitchFamily="34" charset="0"/>
              <a:buChar char="•"/>
              <a:defRPr/>
            </a:pPr>
            <a:r>
              <a:rPr lang="de-DE" altLang="de-DE" kern="0" dirty="0">
                <a:solidFill>
                  <a:srgbClr val="333333"/>
                </a:solidFill>
              </a:rPr>
              <a:t>…..</a:t>
            </a:r>
          </a:p>
        </p:txBody>
      </p:sp>
    </p:spTree>
    <p:extLst>
      <p:ext uri="{BB962C8B-B14F-4D97-AF65-F5344CB8AC3E}">
        <p14:creationId xmlns:p14="http://schemas.microsoft.com/office/powerpoint/2010/main" val="2420975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B479B249-C981-4FD0-83D8-4FFC4421B6C9}"/>
              </a:ext>
            </a:extLst>
          </p:cNvPr>
          <p:cNvSpPr>
            <a:spLocks noGrp="1"/>
          </p:cNvSpPr>
          <p:nvPr>
            <p:ph type="ftr" sz="quarter" idx="11"/>
          </p:nvPr>
        </p:nvSpPr>
        <p:spPr/>
        <p:txBody>
          <a:bodyPr/>
          <a:lstStyle/>
          <a:p>
            <a:pPr>
              <a:defRPr/>
            </a:pPr>
            <a:r>
              <a:rPr lang="de-DE" altLang="de-DE" dirty="0">
                <a:solidFill>
                  <a:srgbClr val="000000"/>
                </a:solidFill>
              </a:rPr>
              <a:t>Bundesförderung für effiziente Gebäude (BEG) / Besser mit Architekten/ 10.05.2022</a:t>
            </a:r>
          </a:p>
        </p:txBody>
      </p:sp>
      <p:sp>
        <p:nvSpPr>
          <p:cNvPr id="290834" name="Foliennummernplatzhalter 3">
            <a:extLst>
              <a:ext uri="{FF2B5EF4-FFF2-40B4-BE49-F238E27FC236}">
                <a16:creationId xmlns:a16="http://schemas.microsoft.com/office/drawing/2014/main" id="{EEA46C5D-EA28-4D29-82A4-AEBDFD14C539}"/>
              </a:ext>
            </a:extLst>
          </p:cNvPr>
          <p:cNvSpPr>
            <a:spLocks noGrp="1"/>
          </p:cNvSpPr>
          <p:nvPr>
            <p:ph type="sldNum" sz="quarter" idx="12"/>
          </p:nvPr>
        </p:nvSpPr>
        <p:spPr>
          <a:noFill/>
        </p:spPr>
        <p:txBody>
          <a:bodyPr/>
          <a:lstStyle>
            <a:lvl1pPr defTabSz="868576" eaLnBrk="0" hangingPunct="0">
              <a:lnSpc>
                <a:spcPct val="110000"/>
              </a:lnSpc>
              <a:spcBef>
                <a:spcPts val="381"/>
              </a:spcBef>
              <a:buSzPct val="120000"/>
              <a:buFont typeface="Arial" panose="020B0604020202020204" pitchFamily="34" charset="0"/>
              <a:buChar char="›"/>
              <a:defRPr sz="1335">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502382" indent="-161913" defTabSz="868576" eaLnBrk="0" hangingPunct="0">
              <a:lnSpc>
                <a:spcPct val="110000"/>
              </a:lnSpc>
              <a:spcBef>
                <a:spcPts val="381"/>
              </a:spcBef>
              <a:buSzPct val="120000"/>
              <a:buFont typeface="Arial" panose="020B0604020202020204" pitchFamily="34" charset="0"/>
              <a:buChar char="›"/>
              <a:defRPr sz="1335">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850417" indent="-163426" defTabSz="868576" eaLnBrk="0" hangingPunct="0">
              <a:lnSpc>
                <a:spcPct val="110000"/>
              </a:lnSpc>
              <a:spcBef>
                <a:spcPts val="381"/>
              </a:spcBef>
              <a:buSzPct val="120000"/>
              <a:buFont typeface="Arial" panose="020B0604020202020204" pitchFamily="34" charset="0"/>
              <a:buChar char="›"/>
              <a:defRPr sz="1335">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190887" indent="-163426" defTabSz="868576" eaLnBrk="0" hangingPunct="0">
              <a:lnSpc>
                <a:spcPct val="110000"/>
              </a:lnSpc>
              <a:spcBef>
                <a:spcPts val="381"/>
              </a:spcBef>
              <a:buSzPct val="120000"/>
              <a:buFont typeface="Arial" panose="020B0604020202020204" pitchFamily="34" charset="0"/>
              <a:buChar char="›"/>
              <a:defRPr sz="1335">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1529843" indent="-163426" defTabSz="868576" eaLnBrk="0" hangingPunct="0">
              <a:lnSpc>
                <a:spcPct val="110000"/>
              </a:lnSpc>
              <a:spcBef>
                <a:spcPts val="381"/>
              </a:spcBef>
              <a:buSzPct val="120000"/>
              <a:buFont typeface="Arial" panose="020B0604020202020204" pitchFamily="34" charset="0"/>
              <a:buChar char="›"/>
              <a:defRPr sz="1335">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1965645" indent="-163426" defTabSz="868576" eaLnBrk="0" fontAlgn="base" hangingPunct="0">
              <a:lnSpc>
                <a:spcPct val="110000"/>
              </a:lnSpc>
              <a:spcBef>
                <a:spcPts val="381"/>
              </a:spcBef>
              <a:spcAft>
                <a:spcPct val="0"/>
              </a:spcAft>
              <a:buSzPct val="120000"/>
              <a:buFont typeface="Arial" panose="020B0604020202020204" pitchFamily="34" charset="0"/>
              <a:buChar char="›"/>
              <a:defRPr sz="1335">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401446" indent="-163426" defTabSz="868576" eaLnBrk="0" fontAlgn="base" hangingPunct="0">
              <a:lnSpc>
                <a:spcPct val="110000"/>
              </a:lnSpc>
              <a:spcBef>
                <a:spcPts val="381"/>
              </a:spcBef>
              <a:spcAft>
                <a:spcPct val="0"/>
              </a:spcAft>
              <a:buSzPct val="120000"/>
              <a:buFont typeface="Arial" panose="020B0604020202020204" pitchFamily="34" charset="0"/>
              <a:buChar char="›"/>
              <a:defRPr sz="1335">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2837247" indent="-163426" defTabSz="868576" eaLnBrk="0" fontAlgn="base" hangingPunct="0">
              <a:lnSpc>
                <a:spcPct val="110000"/>
              </a:lnSpc>
              <a:spcBef>
                <a:spcPts val="381"/>
              </a:spcBef>
              <a:spcAft>
                <a:spcPct val="0"/>
              </a:spcAft>
              <a:buSzPct val="120000"/>
              <a:buFont typeface="Arial" panose="020B0604020202020204" pitchFamily="34" charset="0"/>
              <a:buChar char="›"/>
              <a:defRPr sz="1335">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273048" indent="-163426" defTabSz="868576" eaLnBrk="0" fontAlgn="base" hangingPunct="0">
              <a:lnSpc>
                <a:spcPct val="110000"/>
              </a:lnSpc>
              <a:spcBef>
                <a:spcPts val="381"/>
              </a:spcBef>
              <a:spcAft>
                <a:spcPct val="0"/>
              </a:spcAft>
              <a:buSzPct val="120000"/>
              <a:buFont typeface="Arial" panose="020B0604020202020204" pitchFamily="34" charset="0"/>
              <a:buChar char="›"/>
              <a:defRPr sz="1335">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lnSpc>
                <a:spcPct val="100000"/>
              </a:lnSpc>
              <a:spcBef>
                <a:spcPct val="0"/>
              </a:spcBef>
              <a:buSzTx/>
              <a:buFontTx/>
              <a:buNone/>
            </a:pPr>
            <a:fld id="{23FC3C8D-CB8D-4FD5-B6DD-FCBC964A7F75}" type="slidenum">
              <a:rPr lang="de-DE" altLang="de-DE" sz="953">
                <a:solidFill>
                  <a:srgbClr val="000000"/>
                </a:solidFill>
              </a:rPr>
              <a:pPr eaLnBrk="1" hangingPunct="1">
                <a:lnSpc>
                  <a:spcPct val="100000"/>
                </a:lnSpc>
                <a:spcBef>
                  <a:spcPct val="0"/>
                </a:spcBef>
                <a:buSzTx/>
                <a:buFontTx/>
                <a:buNone/>
              </a:pPr>
              <a:t>2</a:t>
            </a:fld>
            <a:endParaRPr lang="de-DE" altLang="de-DE" sz="953">
              <a:solidFill>
                <a:srgbClr val="000000"/>
              </a:solidFill>
            </a:endParaRPr>
          </a:p>
        </p:txBody>
      </p:sp>
      <p:sp>
        <p:nvSpPr>
          <p:cNvPr id="6" name="Textplatzhalter 5">
            <a:extLst>
              <a:ext uri="{FF2B5EF4-FFF2-40B4-BE49-F238E27FC236}">
                <a16:creationId xmlns:a16="http://schemas.microsoft.com/office/drawing/2014/main" id="{55308CB5-84F6-4CDE-B094-9CF2E0EE59CA}"/>
              </a:ext>
            </a:extLst>
          </p:cNvPr>
          <p:cNvSpPr>
            <a:spLocks noGrp="1"/>
          </p:cNvSpPr>
          <p:nvPr>
            <p:ph type="body" sz="quarter" idx="14"/>
          </p:nvPr>
        </p:nvSpPr>
        <p:spPr/>
        <p:txBody>
          <a:bodyPr/>
          <a:lstStyle/>
          <a:p>
            <a:r>
              <a:rPr lang="de-DE" altLang="de-DE" dirty="0"/>
              <a:t>Weiterentwicklung der Fördersystematik aus EBS und MAP</a:t>
            </a:r>
            <a:endParaRPr lang="de-DE" dirty="0"/>
          </a:p>
        </p:txBody>
      </p:sp>
      <p:sp>
        <p:nvSpPr>
          <p:cNvPr id="290818" name="Rectangle 6">
            <a:extLst>
              <a:ext uri="{FF2B5EF4-FFF2-40B4-BE49-F238E27FC236}">
                <a16:creationId xmlns:a16="http://schemas.microsoft.com/office/drawing/2014/main" id="{D861CE43-7723-485E-8C46-33891CDC56C1}"/>
              </a:ext>
            </a:extLst>
          </p:cNvPr>
          <p:cNvSpPr>
            <a:spLocks noGrp="1" noChangeArrowheads="1"/>
          </p:cNvSpPr>
          <p:nvPr>
            <p:ph type="title"/>
          </p:nvPr>
        </p:nvSpPr>
        <p:spPr/>
        <p:txBody>
          <a:bodyPr/>
          <a:lstStyle/>
          <a:p>
            <a:r>
              <a:rPr lang="de-DE" altLang="de-DE" dirty="0"/>
              <a:t>Grundsätze der BEG</a:t>
            </a:r>
            <a:endParaRPr lang="de-DE" altLang="de-DE" sz="1525" dirty="0"/>
          </a:p>
        </p:txBody>
      </p:sp>
      <p:grpSp>
        <p:nvGrpSpPr>
          <p:cNvPr id="12" name="Gruppieren 11">
            <a:extLst>
              <a:ext uri="{FF2B5EF4-FFF2-40B4-BE49-F238E27FC236}">
                <a16:creationId xmlns:a16="http://schemas.microsoft.com/office/drawing/2014/main" id="{761710E3-A225-4D40-9B0D-2F88FDE5FF1C}"/>
              </a:ext>
            </a:extLst>
          </p:cNvPr>
          <p:cNvGrpSpPr/>
          <p:nvPr/>
        </p:nvGrpSpPr>
        <p:grpSpPr>
          <a:xfrm>
            <a:off x="500404" y="1179693"/>
            <a:ext cx="9867558" cy="540000"/>
            <a:chOff x="546667" y="1340768"/>
            <a:chExt cx="9074956" cy="467783"/>
          </a:xfrm>
        </p:grpSpPr>
        <p:sp>
          <p:nvSpPr>
            <p:cNvPr id="290822" name="Textfeld 59">
              <a:extLst>
                <a:ext uri="{FF2B5EF4-FFF2-40B4-BE49-F238E27FC236}">
                  <a16:creationId xmlns:a16="http://schemas.microsoft.com/office/drawing/2014/main" id="{F7B3B764-674A-43EC-9AF2-3B0C8FEAA603}"/>
                </a:ext>
              </a:extLst>
            </p:cNvPr>
            <p:cNvSpPr txBox="1">
              <a:spLocks noChangeArrowheads="1"/>
            </p:cNvSpPr>
            <p:nvPr>
              <p:custDataLst>
                <p:tags r:id="rId7"/>
              </p:custDataLst>
            </p:nvPr>
          </p:nvSpPr>
          <p:spPr bwMode="gray">
            <a:xfrm>
              <a:off x="560512" y="1340768"/>
              <a:ext cx="9061111" cy="467783"/>
            </a:xfrm>
            <a:prstGeom prst="rect">
              <a:avLst/>
            </a:prstGeom>
            <a:solidFill>
              <a:schemeClr val="accent3">
                <a:lumMod val="20000"/>
                <a:lumOff val="80000"/>
              </a:schemeClr>
            </a:solidFill>
            <a:ln>
              <a:noFill/>
            </a:ln>
          </p:spPr>
          <p:txBody>
            <a:bodyPr lIns="411588" tIns="43558" rIns="51449" bIns="43558" anchor="ctr"/>
            <a:lstStyle/>
            <a:p>
              <a:pPr>
                <a:lnSpc>
                  <a:spcPct val="110000"/>
                </a:lnSpc>
                <a:spcBef>
                  <a:spcPts val="572"/>
                </a:spcBef>
                <a:buClr>
                  <a:schemeClr val="accent1"/>
                </a:buClr>
                <a:buSzPct val="90000"/>
              </a:pPr>
              <a:r>
                <a:rPr lang="de-DE" altLang="de-DE" sz="1400" dirty="0"/>
                <a:t>Förderung und </a:t>
              </a:r>
              <a:r>
                <a:rPr lang="de-DE" altLang="de-DE" sz="1400" b="1" dirty="0"/>
                <a:t>Gebäudeenergiegesetz</a:t>
              </a:r>
              <a:r>
                <a:rPr lang="de-DE" altLang="de-DE" sz="1400" b="1" dirty="0">
                  <a:solidFill>
                    <a:srgbClr val="5A9BBE"/>
                  </a:solidFill>
                </a:rPr>
                <a:t> </a:t>
              </a:r>
              <a:r>
                <a:rPr lang="de-DE" altLang="de-DE" sz="1400" dirty="0"/>
                <a:t>sind aufeinander abgestimmt</a:t>
              </a:r>
            </a:p>
          </p:txBody>
        </p:sp>
        <p:sp>
          <p:nvSpPr>
            <p:cNvPr id="290825" name="Richtungspfeil 13">
              <a:extLst>
                <a:ext uri="{FF2B5EF4-FFF2-40B4-BE49-F238E27FC236}">
                  <a16:creationId xmlns:a16="http://schemas.microsoft.com/office/drawing/2014/main" id="{6792E7BF-4F7C-4B46-9F9F-560C1C12EAA1}"/>
                </a:ext>
              </a:extLst>
            </p:cNvPr>
            <p:cNvSpPr>
              <a:spLocks noChangeArrowheads="1"/>
            </p:cNvSpPr>
            <p:nvPr/>
          </p:nvSpPr>
          <p:spPr bwMode="gray">
            <a:xfrm rot="10800000" flipH="1">
              <a:off x="546667" y="1340768"/>
              <a:ext cx="285485" cy="467783"/>
            </a:xfrm>
            <a:prstGeom prst="homePlate">
              <a:avLst>
                <a:gd name="adj" fmla="val 100000"/>
              </a:avLst>
            </a:prstGeom>
            <a:solidFill>
              <a:schemeClr val="bg2"/>
            </a:solidFill>
            <a:ln w="38100">
              <a:solidFill>
                <a:schemeClr val="bg1"/>
              </a:solidFill>
              <a:miter lim="800000"/>
              <a:headEnd/>
              <a:tailEnd/>
            </a:ln>
          </p:spPr>
          <p:txBody>
            <a:bodyPr rot="10800000" lIns="171495" tIns="0" rIns="171495" bIns="0" anchor="ctr"/>
            <a:lstStyle/>
            <a:p>
              <a:pPr algn="ctr"/>
              <a:endParaRPr lang="de-DE" altLang="de-DE" sz="1400">
                <a:solidFill>
                  <a:srgbClr val="FFFFFF"/>
                </a:solidFill>
              </a:endParaRPr>
            </a:p>
          </p:txBody>
        </p:sp>
      </p:grpSp>
      <p:grpSp>
        <p:nvGrpSpPr>
          <p:cNvPr id="13" name="Gruppieren 12">
            <a:extLst>
              <a:ext uri="{FF2B5EF4-FFF2-40B4-BE49-F238E27FC236}">
                <a16:creationId xmlns:a16="http://schemas.microsoft.com/office/drawing/2014/main" id="{6BAFB426-B91C-4E91-B889-3B2472C4C778}"/>
              </a:ext>
            </a:extLst>
          </p:cNvPr>
          <p:cNvGrpSpPr/>
          <p:nvPr/>
        </p:nvGrpSpPr>
        <p:grpSpPr>
          <a:xfrm>
            <a:off x="500404" y="1781437"/>
            <a:ext cx="9867558" cy="540000"/>
            <a:chOff x="546667" y="1859547"/>
            <a:chExt cx="9074956" cy="470034"/>
          </a:xfrm>
        </p:grpSpPr>
        <p:sp>
          <p:nvSpPr>
            <p:cNvPr id="290821" name="Textfeld 19">
              <a:extLst>
                <a:ext uri="{FF2B5EF4-FFF2-40B4-BE49-F238E27FC236}">
                  <a16:creationId xmlns:a16="http://schemas.microsoft.com/office/drawing/2014/main" id="{5A5C439D-9FCC-4A89-97B0-E0E74BDB997E}"/>
                </a:ext>
              </a:extLst>
            </p:cNvPr>
            <p:cNvSpPr txBox="1">
              <a:spLocks noChangeArrowheads="1"/>
            </p:cNvSpPr>
            <p:nvPr>
              <p:custDataLst>
                <p:tags r:id="rId6"/>
              </p:custDataLst>
            </p:nvPr>
          </p:nvSpPr>
          <p:spPr bwMode="gray">
            <a:xfrm>
              <a:off x="560512" y="1861798"/>
              <a:ext cx="9061111" cy="467783"/>
            </a:xfrm>
            <a:prstGeom prst="rect">
              <a:avLst/>
            </a:prstGeom>
            <a:solidFill>
              <a:schemeClr val="accent3">
                <a:lumMod val="20000"/>
                <a:lumOff val="80000"/>
              </a:schemeClr>
            </a:solidFill>
            <a:ln>
              <a:noFill/>
            </a:ln>
          </p:spPr>
          <p:txBody>
            <a:bodyPr lIns="411588" tIns="43558" rIns="51449" bIns="43558" anchor="ctr"/>
            <a:lstStyle/>
            <a:p>
              <a:pPr>
                <a:lnSpc>
                  <a:spcPct val="80000"/>
                </a:lnSpc>
                <a:spcBef>
                  <a:spcPct val="20000"/>
                </a:spcBef>
                <a:buClr>
                  <a:srgbClr val="7C9BCE"/>
                </a:buClr>
                <a:buSzPct val="90000"/>
                <a:buFont typeface="Wingdings" panose="05000000000000000000" pitchFamily="2" charset="2"/>
                <a:buNone/>
              </a:pPr>
              <a:r>
                <a:rPr lang="de-DE" altLang="de-DE" sz="1400" dirty="0"/>
                <a:t>Effizienzanforderungen sind </a:t>
              </a:r>
              <a:r>
                <a:rPr lang="de-DE" altLang="de-DE" sz="1400" b="1" dirty="0"/>
                <a:t>anspruchsvoller</a:t>
              </a:r>
              <a:r>
                <a:rPr lang="de-DE" altLang="de-DE" sz="1400" dirty="0"/>
                <a:t> als Gebäudeenergiegesetz</a:t>
              </a:r>
            </a:p>
          </p:txBody>
        </p:sp>
        <p:sp>
          <p:nvSpPr>
            <p:cNvPr id="290826" name="Richtungspfeil 13">
              <a:extLst>
                <a:ext uri="{FF2B5EF4-FFF2-40B4-BE49-F238E27FC236}">
                  <a16:creationId xmlns:a16="http://schemas.microsoft.com/office/drawing/2014/main" id="{87E0EBFE-BF58-41B8-A905-5EBAEFF0B2D5}"/>
                </a:ext>
              </a:extLst>
            </p:cNvPr>
            <p:cNvSpPr>
              <a:spLocks noChangeArrowheads="1"/>
            </p:cNvSpPr>
            <p:nvPr/>
          </p:nvSpPr>
          <p:spPr bwMode="gray">
            <a:xfrm rot="10800000" flipH="1">
              <a:off x="546667" y="1859547"/>
              <a:ext cx="285485" cy="467783"/>
            </a:xfrm>
            <a:prstGeom prst="homePlate">
              <a:avLst>
                <a:gd name="adj" fmla="val 100000"/>
              </a:avLst>
            </a:prstGeom>
            <a:solidFill>
              <a:schemeClr val="bg2"/>
            </a:solidFill>
            <a:ln w="38100">
              <a:solidFill>
                <a:schemeClr val="bg1"/>
              </a:solidFill>
              <a:miter lim="800000"/>
              <a:headEnd/>
              <a:tailEnd/>
            </a:ln>
          </p:spPr>
          <p:txBody>
            <a:bodyPr rot="10800000" lIns="171495" tIns="0" rIns="171495" bIns="0" anchor="ctr"/>
            <a:lstStyle/>
            <a:p>
              <a:pPr algn="ctr"/>
              <a:endParaRPr lang="de-DE" altLang="de-DE" sz="1400">
                <a:solidFill>
                  <a:srgbClr val="FFFFFF"/>
                </a:solidFill>
              </a:endParaRPr>
            </a:p>
          </p:txBody>
        </p:sp>
      </p:grpSp>
      <p:grpSp>
        <p:nvGrpSpPr>
          <p:cNvPr id="14" name="Gruppieren 13">
            <a:extLst>
              <a:ext uri="{FF2B5EF4-FFF2-40B4-BE49-F238E27FC236}">
                <a16:creationId xmlns:a16="http://schemas.microsoft.com/office/drawing/2014/main" id="{9E0ABE0A-C7D7-44C0-9E41-CD11FF26D28E}"/>
              </a:ext>
            </a:extLst>
          </p:cNvPr>
          <p:cNvGrpSpPr/>
          <p:nvPr/>
        </p:nvGrpSpPr>
        <p:grpSpPr>
          <a:xfrm>
            <a:off x="500404" y="2385163"/>
            <a:ext cx="9867558" cy="540000"/>
            <a:chOff x="546667" y="2378326"/>
            <a:chExt cx="9074956" cy="472285"/>
          </a:xfrm>
        </p:grpSpPr>
        <p:sp>
          <p:nvSpPr>
            <p:cNvPr id="290820" name="Textfeld 18">
              <a:extLst>
                <a:ext uri="{FF2B5EF4-FFF2-40B4-BE49-F238E27FC236}">
                  <a16:creationId xmlns:a16="http://schemas.microsoft.com/office/drawing/2014/main" id="{15FF4CA2-B7BA-4D37-A49D-E7527C4C4A73}"/>
                </a:ext>
              </a:extLst>
            </p:cNvPr>
            <p:cNvSpPr txBox="1">
              <a:spLocks noChangeArrowheads="1"/>
            </p:cNvSpPr>
            <p:nvPr>
              <p:custDataLst>
                <p:tags r:id="rId5"/>
              </p:custDataLst>
            </p:nvPr>
          </p:nvSpPr>
          <p:spPr bwMode="gray">
            <a:xfrm>
              <a:off x="560512" y="2382828"/>
              <a:ext cx="9061111" cy="467783"/>
            </a:xfrm>
            <a:prstGeom prst="rect">
              <a:avLst/>
            </a:prstGeom>
            <a:solidFill>
              <a:schemeClr val="accent3">
                <a:lumMod val="20000"/>
                <a:lumOff val="80000"/>
              </a:schemeClr>
            </a:solidFill>
            <a:ln>
              <a:noFill/>
            </a:ln>
          </p:spPr>
          <p:txBody>
            <a:bodyPr lIns="411588" tIns="43558" rIns="51449" bIns="43558" anchor="ctr"/>
            <a:lstStyle/>
            <a:p>
              <a:pPr>
                <a:lnSpc>
                  <a:spcPct val="120000"/>
                </a:lnSpc>
                <a:spcBef>
                  <a:spcPts val="572"/>
                </a:spcBef>
                <a:buSzPct val="120000"/>
              </a:pPr>
              <a:r>
                <a:rPr lang="de-DE" altLang="de-DE" sz="1400" dirty="0"/>
                <a:t>Förderung ist grundsätzlich </a:t>
              </a:r>
              <a:r>
                <a:rPr lang="de-DE" altLang="de-DE" sz="1400" b="1" dirty="0"/>
                <a:t>technologie- und baustoffneutral</a:t>
              </a:r>
              <a:r>
                <a:rPr lang="de-DE" altLang="de-DE" sz="1400" dirty="0"/>
                <a:t> (Anlagentechnik, Gebäudehülle)</a:t>
              </a:r>
            </a:p>
          </p:txBody>
        </p:sp>
        <p:sp>
          <p:nvSpPr>
            <p:cNvPr id="290827" name="Richtungspfeil 13">
              <a:extLst>
                <a:ext uri="{FF2B5EF4-FFF2-40B4-BE49-F238E27FC236}">
                  <a16:creationId xmlns:a16="http://schemas.microsoft.com/office/drawing/2014/main" id="{A507052A-EA3B-4E92-A391-AC710717F455}"/>
                </a:ext>
              </a:extLst>
            </p:cNvPr>
            <p:cNvSpPr>
              <a:spLocks noChangeArrowheads="1"/>
            </p:cNvSpPr>
            <p:nvPr/>
          </p:nvSpPr>
          <p:spPr bwMode="gray">
            <a:xfrm rot="10800000" flipH="1">
              <a:off x="546667" y="2378326"/>
              <a:ext cx="285485" cy="467783"/>
            </a:xfrm>
            <a:prstGeom prst="homePlate">
              <a:avLst>
                <a:gd name="adj" fmla="val 100000"/>
              </a:avLst>
            </a:prstGeom>
            <a:solidFill>
              <a:schemeClr val="bg2"/>
            </a:solidFill>
            <a:ln w="38100">
              <a:solidFill>
                <a:schemeClr val="bg1"/>
              </a:solidFill>
              <a:miter lim="800000"/>
              <a:headEnd/>
              <a:tailEnd/>
            </a:ln>
          </p:spPr>
          <p:txBody>
            <a:bodyPr rot="10800000" lIns="171495" tIns="0" rIns="171495" bIns="0" anchor="ctr"/>
            <a:lstStyle/>
            <a:p>
              <a:pPr algn="ctr"/>
              <a:endParaRPr lang="de-DE" altLang="de-DE" sz="1400">
                <a:solidFill>
                  <a:srgbClr val="FFFFFF"/>
                </a:solidFill>
              </a:endParaRPr>
            </a:p>
          </p:txBody>
        </p:sp>
      </p:grpSp>
      <p:grpSp>
        <p:nvGrpSpPr>
          <p:cNvPr id="18" name="Gruppieren 17">
            <a:extLst>
              <a:ext uri="{FF2B5EF4-FFF2-40B4-BE49-F238E27FC236}">
                <a16:creationId xmlns:a16="http://schemas.microsoft.com/office/drawing/2014/main" id="{293DE754-D8EF-4EF9-B94E-14F57226C432}"/>
              </a:ext>
            </a:extLst>
          </p:cNvPr>
          <p:cNvGrpSpPr/>
          <p:nvPr/>
        </p:nvGrpSpPr>
        <p:grpSpPr>
          <a:xfrm>
            <a:off x="488220" y="4823840"/>
            <a:ext cx="9867557" cy="540000"/>
            <a:chOff x="532823" y="5274725"/>
            <a:chExt cx="9074955" cy="483544"/>
          </a:xfrm>
        </p:grpSpPr>
        <p:sp>
          <p:nvSpPr>
            <p:cNvPr id="290819" name="Textfeld 17">
              <a:extLst>
                <a:ext uri="{FF2B5EF4-FFF2-40B4-BE49-F238E27FC236}">
                  <a16:creationId xmlns:a16="http://schemas.microsoft.com/office/drawing/2014/main" id="{6E04D9B2-430C-4D23-AE47-D413EA92D3CE}"/>
                </a:ext>
              </a:extLst>
            </p:cNvPr>
            <p:cNvSpPr txBox="1">
              <a:spLocks noChangeArrowheads="1"/>
            </p:cNvSpPr>
            <p:nvPr>
              <p:custDataLst>
                <p:tags r:id="rId4"/>
              </p:custDataLst>
            </p:nvPr>
          </p:nvSpPr>
          <p:spPr bwMode="gray">
            <a:xfrm>
              <a:off x="546667" y="5290486"/>
              <a:ext cx="9061111" cy="467783"/>
            </a:xfrm>
            <a:prstGeom prst="rect">
              <a:avLst/>
            </a:prstGeom>
            <a:solidFill>
              <a:schemeClr val="accent3">
                <a:lumMod val="20000"/>
                <a:lumOff val="80000"/>
              </a:schemeClr>
            </a:solidFill>
            <a:ln>
              <a:noFill/>
            </a:ln>
          </p:spPr>
          <p:txBody>
            <a:bodyPr lIns="411588" tIns="43558" rIns="51449" bIns="43558" anchor="ctr"/>
            <a:lstStyle/>
            <a:p>
              <a:pPr>
                <a:lnSpc>
                  <a:spcPct val="120000"/>
                </a:lnSpc>
                <a:spcBef>
                  <a:spcPts val="572"/>
                </a:spcBef>
                <a:buSzPct val="120000"/>
              </a:pPr>
              <a:r>
                <a:rPr lang="de-DE" altLang="de-DE" sz="1400" dirty="0"/>
                <a:t>Einbindung eines </a:t>
              </a:r>
              <a:r>
                <a:rPr lang="de-DE" altLang="de-DE" sz="1400" b="1" dirty="0"/>
                <a:t>„Energieeffizienz-Experten“ </a:t>
              </a:r>
              <a:r>
                <a:rPr lang="de-DE" altLang="de-DE" sz="1400" dirty="0"/>
                <a:t>ist obligatorisch</a:t>
              </a:r>
              <a:r>
                <a:rPr lang="de-DE" altLang="de-DE" sz="1400" b="1" dirty="0"/>
                <a:t> </a:t>
              </a:r>
              <a:r>
                <a:rPr lang="de-DE" altLang="de-DE" sz="1400" dirty="0"/>
                <a:t>(Ausnahme: Heizungsmaßnahmen)</a:t>
              </a:r>
            </a:p>
          </p:txBody>
        </p:sp>
        <p:sp>
          <p:nvSpPr>
            <p:cNvPr id="290828" name="Richtungspfeil 26">
              <a:extLst>
                <a:ext uri="{FF2B5EF4-FFF2-40B4-BE49-F238E27FC236}">
                  <a16:creationId xmlns:a16="http://schemas.microsoft.com/office/drawing/2014/main" id="{34B95A0F-BAFC-4181-A127-1ADD93E27B20}"/>
                </a:ext>
              </a:extLst>
            </p:cNvPr>
            <p:cNvSpPr>
              <a:spLocks noChangeArrowheads="1"/>
            </p:cNvSpPr>
            <p:nvPr/>
          </p:nvSpPr>
          <p:spPr bwMode="gray">
            <a:xfrm rot="10800000" flipH="1">
              <a:off x="532823" y="5274725"/>
              <a:ext cx="285485" cy="467783"/>
            </a:xfrm>
            <a:prstGeom prst="homePlate">
              <a:avLst>
                <a:gd name="adj" fmla="val 100000"/>
              </a:avLst>
            </a:prstGeom>
            <a:solidFill>
              <a:schemeClr val="bg2"/>
            </a:solidFill>
            <a:ln w="38100">
              <a:solidFill>
                <a:schemeClr val="bg1"/>
              </a:solidFill>
              <a:miter lim="800000"/>
              <a:headEnd/>
              <a:tailEnd/>
            </a:ln>
          </p:spPr>
          <p:txBody>
            <a:bodyPr rot="10800000" lIns="171495" tIns="0" rIns="171495" bIns="0" anchor="ctr"/>
            <a:lstStyle/>
            <a:p>
              <a:pPr algn="ctr"/>
              <a:endParaRPr lang="de-DE" altLang="de-DE" sz="1400">
                <a:solidFill>
                  <a:srgbClr val="FFFFFF"/>
                </a:solidFill>
              </a:endParaRPr>
            </a:p>
          </p:txBody>
        </p:sp>
      </p:grpSp>
      <p:grpSp>
        <p:nvGrpSpPr>
          <p:cNvPr id="15" name="Gruppieren 14">
            <a:extLst>
              <a:ext uri="{FF2B5EF4-FFF2-40B4-BE49-F238E27FC236}">
                <a16:creationId xmlns:a16="http://schemas.microsoft.com/office/drawing/2014/main" id="{AD422961-31EA-4FB4-B0DF-C741031C7AE6}"/>
              </a:ext>
            </a:extLst>
          </p:cNvPr>
          <p:cNvGrpSpPr/>
          <p:nvPr/>
        </p:nvGrpSpPr>
        <p:grpSpPr>
          <a:xfrm>
            <a:off x="500404" y="2990869"/>
            <a:ext cx="9867558" cy="540000"/>
            <a:chOff x="546667" y="2897104"/>
            <a:chExt cx="9074956" cy="474537"/>
          </a:xfrm>
        </p:grpSpPr>
        <p:sp>
          <p:nvSpPr>
            <p:cNvPr id="290824" name="Textfeld 56">
              <a:extLst>
                <a:ext uri="{FF2B5EF4-FFF2-40B4-BE49-F238E27FC236}">
                  <a16:creationId xmlns:a16="http://schemas.microsoft.com/office/drawing/2014/main" id="{444F7CCD-5993-4B11-8FD4-7D6279AEEB97}"/>
                </a:ext>
              </a:extLst>
            </p:cNvPr>
            <p:cNvSpPr txBox="1">
              <a:spLocks noChangeArrowheads="1"/>
            </p:cNvSpPr>
            <p:nvPr>
              <p:custDataLst>
                <p:tags r:id="rId3"/>
              </p:custDataLst>
            </p:nvPr>
          </p:nvSpPr>
          <p:spPr bwMode="gray">
            <a:xfrm>
              <a:off x="560512" y="2903858"/>
              <a:ext cx="9061111" cy="467783"/>
            </a:xfrm>
            <a:prstGeom prst="rect">
              <a:avLst/>
            </a:prstGeom>
            <a:solidFill>
              <a:schemeClr val="accent3">
                <a:lumMod val="20000"/>
                <a:lumOff val="80000"/>
              </a:schemeClr>
            </a:solidFill>
            <a:ln>
              <a:noFill/>
            </a:ln>
          </p:spPr>
          <p:txBody>
            <a:bodyPr lIns="411588" tIns="43558" rIns="51449" bIns="43558" anchor="ctr"/>
            <a:lstStyle/>
            <a:p>
              <a:pPr>
                <a:lnSpc>
                  <a:spcPct val="120000"/>
                </a:lnSpc>
                <a:spcBef>
                  <a:spcPts val="572"/>
                </a:spcBef>
                <a:buSzPct val="120000"/>
              </a:pPr>
              <a:r>
                <a:rPr lang="de-DE" altLang="de-DE" sz="1400" dirty="0"/>
                <a:t>je höher die </a:t>
              </a:r>
              <a:r>
                <a:rPr lang="de-DE" altLang="de-DE" sz="1400" b="1" dirty="0"/>
                <a:t>Energieeffizienz</a:t>
              </a:r>
              <a:r>
                <a:rPr lang="de-DE" altLang="de-DE" sz="1400" dirty="0"/>
                <a:t>, desto attraktiver die Förderung</a:t>
              </a:r>
              <a:endParaRPr lang="de-DE" altLang="de-DE" sz="1400" dirty="0">
                <a:solidFill>
                  <a:srgbClr val="070809"/>
                </a:solidFill>
              </a:endParaRPr>
            </a:p>
          </p:txBody>
        </p:sp>
        <p:sp>
          <p:nvSpPr>
            <p:cNvPr id="290830" name="Richtungspfeil 13">
              <a:extLst>
                <a:ext uri="{FF2B5EF4-FFF2-40B4-BE49-F238E27FC236}">
                  <a16:creationId xmlns:a16="http://schemas.microsoft.com/office/drawing/2014/main" id="{2CEAA5E2-6157-450A-902E-94FEC2AA92DC}"/>
                </a:ext>
              </a:extLst>
            </p:cNvPr>
            <p:cNvSpPr>
              <a:spLocks noChangeArrowheads="1"/>
            </p:cNvSpPr>
            <p:nvPr/>
          </p:nvSpPr>
          <p:spPr bwMode="gray">
            <a:xfrm rot="10800000" flipH="1">
              <a:off x="546667" y="2897104"/>
              <a:ext cx="285485" cy="467783"/>
            </a:xfrm>
            <a:prstGeom prst="homePlate">
              <a:avLst>
                <a:gd name="adj" fmla="val 100000"/>
              </a:avLst>
            </a:prstGeom>
            <a:solidFill>
              <a:schemeClr val="bg2"/>
            </a:solidFill>
            <a:ln w="38100">
              <a:solidFill>
                <a:schemeClr val="bg1"/>
              </a:solidFill>
              <a:miter lim="800000"/>
              <a:headEnd/>
              <a:tailEnd/>
            </a:ln>
          </p:spPr>
          <p:txBody>
            <a:bodyPr rot="10800000" lIns="171495" tIns="0" rIns="171495" bIns="0" anchor="ctr"/>
            <a:lstStyle/>
            <a:p>
              <a:pPr algn="ctr"/>
              <a:endParaRPr lang="de-DE" altLang="de-DE" sz="1400">
                <a:solidFill>
                  <a:srgbClr val="FFFFFF"/>
                </a:solidFill>
              </a:endParaRPr>
            </a:p>
          </p:txBody>
        </p:sp>
      </p:grpSp>
      <p:grpSp>
        <p:nvGrpSpPr>
          <p:cNvPr id="17" name="Gruppieren 16">
            <a:extLst>
              <a:ext uri="{FF2B5EF4-FFF2-40B4-BE49-F238E27FC236}">
                <a16:creationId xmlns:a16="http://schemas.microsoft.com/office/drawing/2014/main" id="{C0A9118A-B832-464E-A9F3-A6BED724A1B9}"/>
              </a:ext>
            </a:extLst>
          </p:cNvPr>
          <p:cNvGrpSpPr/>
          <p:nvPr/>
        </p:nvGrpSpPr>
        <p:grpSpPr>
          <a:xfrm>
            <a:off x="499644" y="4210208"/>
            <a:ext cx="9875142" cy="540000"/>
            <a:chOff x="546668" y="3947778"/>
            <a:chExt cx="9081930" cy="481293"/>
          </a:xfrm>
        </p:grpSpPr>
        <p:sp>
          <p:nvSpPr>
            <p:cNvPr id="22" name="Textfeld 56">
              <a:extLst>
                <a:ext uri="{FF2B5EF4-FFF2-40B4-BE49-F238E27FC236}">
                  <a16:creationId xmlns:a16="http://schemas.microsoft.com/office/drawing/2014/main" id="{D4CA1476-0C56-44DE-9AE9-3EEC6634628B}"/>
                </a:ext>
              </a:extLst>
            </p:cNvPr>
            <p:cNvSpPr txBox="1">
              <a:spLocks noChangeArrowheads="1"/>
            </p:cNvSpPr>
            <p:nvPr>
              <p:custDataLst>
                <p:tags r:id="rId2"/>
              </p:custDataLst>
            </p:nvPr>
          </p:nvSpPr>
          <p:spPr bwMode="gray">
            <a:xfrm>
              <a:off x="567487" y="3961288"/>
              <a:ext cx="9061111" cy="467783"/>
            </a:xfrm>
            <a:prstGeom prst="rect">
              <a:avLst/>
            </a:prstGeom>
            <a:solidFill>
              <a:schemeClr val="accent3">
                <a:lumMod val="20000"/>
                <a:lumOff val="80000"/>
              </a:schemeClr>
            </a:solidFill>
            <a:ln>
              <a:noFill/>
            </a:ln>
          </p:spPr>
          <p:txBody>
            <a:bodyPr lIns="411588" tIns="43558" rIns="51449" bIns="43558" anchor="ctr"/>
            <a:lstStyle/>
            <a:p>
              <a:pPr>
                <a:lnSpc>
                  <a:spcPct val="120000"/>
                </a:lnSpc>
                <a:spcBef>
                  <a:spcPts val="572"/>
                </a:spcBef>
                <a:buSzPct val="120000"/>
              </a:pPr>
              <a:r>
                <a:rPr lang="de-DE" altLang="de-DE" sz="1400" dirty="0"/>
                <a:t>Einsatz </a:t>
              </a:r>
              <a:r>
                <a:rPr lang="de-DE" altLang="de-DE" sz="1400" b="1" dirty="0"/>
                <a:t>fossiler Energieträger </a:t>
              </a:r>
              <a:r>
                <a:rPr lang="de-DE" altLang="de-DE" sz="1400" dirty="0"/>
                <a:t>in geförderten Vorhaben nur unter bestimmten Voraussetzungen</a:t>
              </a:r>
              <a:endParaRPr lang="de-DE" altLang="de-DE" sz="1400" dirty="0">
                <a:solidFill>
                  <a:srgbClr val="070809"/>
                </a:solidFill>
              </a:endParaRPr>
            </a:p>
          </p:txBody>
        </p:sp>
        <p:sp>
          <p:nvSpPr>
            <p:cNvPr id="23" name="Richtungspfeil 13">
              <a:extLst>
                <a:ext uri="{FF2B5EF4-FFF2-40B4-BE49-F238E27FC236}">
                  <a16:creationId xmlns:a16="http://schemas.microsoft.com/office/drawing/2014/main" id="{1C0BA9A4-7233-4539-9A34-434862ED128F}"/>
                </a:ext>
              </a:extLst>
            </p:cNvPr>
            <p:cNvSpPr>
              <a:spLocks noChangeArrowheads="1"/>
            </p:cNvSpPr>
            <p:nvPr/>
          </p:nvSpPr>
          <p:spPr bwMode="gray">
            <a:xfrm rot="10800000" flipH="1">
              <a:off x="546668" y="3947778"/>
              <a:ext cx="285485" cy="467783"/>
            </a:xfrm>
            <a:prstGeom prst="homePlate">
              <a:avLst>
                <a:gd name="adj" fmla="val 100000"/>
              </a:avLst>
            </a:prstGeom>
            <a:solidFill>
              <a:schemeClr val="bg2"/>
            </a:solidFill>
            <a:ln w="38100">
              <a:solidFill>
                <a:schemeClr val="bg1"/>
              </a:solidFill>
              <a:miter lim="800000"/>
              <a:headEnd/>
              <a:tailEnd/>
            </a:ln>
          </p:spPr>
          <p:txBody>
            <a:bodyPr rot="10800000" lIns="171495" tIns="0" rIns="171495" bIns="0" anchor="ctr"/>
            <a:lstStyle/>
            <a:p>
              <a:pPr algn="ctr"/>
              <a:endParaRPr lang="de-DE" altLang="de-DE" sz="1400">
                <a:solidFill>
                  <a:srgbClr val="FFFFFF"/>
                </a:solidFill>
              </a:endParaRPr>
            </a:p>
          </p:txBody>
        </p:sp>
      </p:grpSp>
      <p:grpSp>
        <p:nvGrpSpPr>
          <p:cNvPr id="16" name="Gruppieren 15">
            <a:extLst>
              <a:ext uri="{FF2B5EF4-FFF2-40B4-BE49-F238E27FC236}">
                <a16:creationId xmlns:a16="http://schemas.microsoft.com/office/drawing/2014/main" id="{488983E3-2316-4B06-9AE4-42944F104407}"/>
              </a:ext>
            </a:extLst>
          </p:cNvPr>
          <p:cNvGrpSpPr/>
          <p:nvPr/>
        </p:nvGrpSpPr>
        <p:grpSpPr>
          <a:xfrm>
            <a:off x="500401" y="3598558"/>
            <a:ext cx="9867557" cy="540000"/>
            <a:chOff x="546668" y="3429000"/>
            <a:chExt cx="9074955" cy="479041"/>
          </a:xfrm>
        </p:grpSpPr>
        <p:sp>
          <p:nvSpPr>
            <p:cNvPr id="27" name="Textfeld 56">
              <a:extLst>
                <a:ext uri="{FF2B5EF4-FFF2-40B4-BE49-F238E27FC236}">
                  <a16:creationId xmlns:a16="http://schemas.microsoft.com/office/drawing/2014/main" id="{966AF0A4-0F76-4C6C-9EEE-F958F0C37E37}"/>
                </a:ext>
              </a:extLst>
            </p:cNvPr>
            <p:cNvSpPr txBox="1">
              <a:spLocks noChangeArrowheads="1"/>
            </p:cNvSpPr>
            <p:nvPr>
              <p:custDataLst>
                <p:tags r:id="rId1"/>
              </p:custDataLst>
            </p:nvPr>
          </p:nvSpPr>
          <p:spPr bwMode="gray">
            <a:xfrm>
              <a:off x="560512" y="3440258"/>
              <a:ext cx="9061111" cy="467783"/>
            </a:xfrm>
            <a:prstGeom prst="rect">
              <a:avLst/>
            </a:prstGeom>
            <a:solidFill>
              <a:schemeClr val="accent3">
                <a:lumMod val="20000"/>
                <a:lumOff val="80000"/>
              </a:schemeClr>
            </a:solidFill>
            <a:ln>
              <a:noFill/>
            </a:ln>
          </p:spPr>
          <p:txBody>
            <a:bodyPr lIns="411588" tIns="43558" rIns="51449" bIns="43558" anchor="ctr"/>
            <a:lstStyle/>
            <a:p>
              <a:pPr>
                <a:lnSpc>
                  <a:spcPct val="120000"/>
                </a:lnSpc>
                <a:spcBef>
                  <a:spcPts val="572"/>
                </a:spcBef>
                <a:buSzPct val="120000"/>
              </a:pPr>
              <a:r>
                <a:rPr lang="de-DE" sz="1400" dirty="0"/>
                <a:t>Einsatz von </a:t>
              </a:r>
              <a:r>
                <a:rPr lang="de-DE" sz="1400" b="1" dirty="0"/>
                <a:t>Erneuerbaren Energien </a:t>
              </a:r>
              <a:r>
                <a:rPr lang="de-DE" sz="1400" dirty="0"/>
                <a:t>sowie </a:t>
              </a:r>
              <a:r>
                <a:rPr lang="de-DE" sz="1400" b="1" dirty="0"/>
                <a:t>Nachhaltigkeitsaspekte</a:t>
              </a:r>
              <a:r>
                <a:rPr lang="de-DE" sz="1400" dirty="0"/>
                <a:t> werden prämiert</a:t>
              </a:r>
              <a:endParaRPr lang="de-DE" altLang="de-DE" sz="1400" dirty="0"/>
            </a:p>
          </p:txBody>
        </p:sp>
        <p:sp>
          <p:nvSpPr>
            <p:cNvPr id="28" name="Richtungspfeil 13">
              <a:extLst>
                <a:ext uri="{FF2B5EF4-FFF2-40B4-BE49-F238E27FC236}">
                  <a16:creationId xmlns:a16="http://schemas.microsoft.com/office/drawing/2014/main" id="{49E1AE48-C9FE-4242-A801-BE9972443B62}"/>
                </a:ext>
              </a:extLst>
            </p:cNvPr>
            <p:cNvSpPr>
              <a:spLocks noChangeArrowheads="1"/>
            </p:cNvSpPr>
            <p:nvPr/>
          </p:nvSpPr>
          <p:spPr bwMode="gray">
            <a:xfrm rot="10800000" flipH="1">
              <a:off x="546668" y="3429000"/>
              <a:ext cx="285485" cy="467783"/>
            </a:xfrm>
            <a:prstGeom prst="homePlate">
              <a:avLst>
                <a:gd name="adj" fmla="val 100000"/>
              </a:avLst>
            </a:prstGeom>
            <a:solidFill>
              <a:schemeClr val="bg2"/>
            </a:solidFill>
            <a:ln w="38100">
              <a:solidFill>
                <a:schemeClr val="bg1"/>
              </a:solidFill>
              <a:miter lim="800000"/>
              <a:headEnd/>
              <a:tailEnd/>
            </a:ln>
          </p:spPr>
          <p:txBody>
            <a:bodyPr rot="10800000" lIns="171495" tIns="0" rIns="171495" bIns="0" anchor="ctr"/>
            <a:lstStyle/>
            <a:p>
              <a:pPr algn="ctr"/>
              <a:endParaRPr lang="de-DE" altLang="de-DE" sz="1400">
                <a:solidFill>
                  <a:srgbClr val="FFFFFF"/>
                </a:solidFill>
              </a:endParaRPr>
            </a:p>
          </p:txBody>
        </p:sp>
      </p:grpSp>
      <p:sp>
        <p:nvSpPr>
          <p:cNvPr id="7" name="Textplatzhalter 6">
            <a:extLst>
              <a:ext uri="{FF2B5EF4-FFF2-40B4-BE49-F238E27FC236}">
                <a16:creationId xmlns:a16="http://schemas.microsoft.com/office/drawing/2014/main" id="{E9FEBE07-9B00-48EA-97E9-FB1B1F66612E}"/>
              </a:ext>
            </a:extLst>
          </p:cNvPr>
          <p:cNvSpPr>
            <a:spLocks noGrp="1"/>
          </p:cNvSpPr>
          <p:nvPr>
            <p:ph type="body" sz="quarter" idx="13"/>
          </p:nvPr>
        </p:nvSpPr>
        <p:spPr/>
        <p:txBody>
          <a:bodyPr/>
          <a:lstStyle/>
          <a:p>
            <a:endParaRPr lang="de-DE" dirty="0"/>
          </a:p>
        </p:txBody>
      </p:sp>
      <p:sp>
        <p:nvSpPr>
          <p:cNvPr id="2" name="Rechteck 1">
            <a:extLst>
              <a:ext uri="{FF2B5EF4-FFF2-40B4-BE49-F238E27FC236}">
                <a16:creationId xmlns:a16="http://schemas.microsoft.com/office/drawing/2014/main" id="{4857CF7D-2C97-402F-BBB8-2AE167BDB275}"/>
              </a:ext>
            </a:extLst>
          </p:cNvPr>
          <p:cNvSpPr/>
          <p:nvPr/>
        </p:nvSpPr>
        <p:spPr>
          <a:xfrm>
            <a:off x="360363" y="2385163"/>
            <a:ext cx="10188375" cy="32217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gn="l">
              <a:buSzPct val="110000"/>
            </a:pPr>
            <a:endParaRPr lang="de-DE" sz="1400" dirty="0" err="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platzhalter 19">
            <a:extLst>
              <a:ext uri="{FF2B5EF4-FFF2-40B4-BE49-F238E27FC236}">
                <a16:creationId xmlns:a16="http://schemas.microsoft.com/office/drawing/2014/main" id="{5E63BE0E-234D-47CC-9582-D7FD490F6A5C}"/>
              </a:ext>
            </a:extLst>
          </p:cNvPr>
          <p:cNvSpPr>
            <a:spLocks noGrp="1"/>
          </p:cNvSpPr>
          <p:nvPr>
            <p:ph type="body" sz="quarter" idx="15"/>
          </p:nvPr>
        </p:nvSpPr>
        <p:spPr>
          <a:xfrm>
            <a:off x="500406" y="1433118"/>
            <a:ext cx="4768776" cy="3761582"/>
          </a:xfrm>
          <a:solidFill>
            <a:schemeClr val="tx2"/>
          </a:solidFill>
        </p:spPr>
        <p:txBody>
          <a:bodyPr vert="horz" lIns="63350" tIns="63350" rIns="63350" bIns="63350" rtlCol="0" anchor="t" anchorCtr="0">
            <a:noAutofit/>
          </a:bodyPr>
          <a:lstStyle/>
          <a:p>
            <a:pPr marL="160636" lvl="1" indent="0">
              <a:buNone/>
            </a:pPr>
            <a:r>
              <a:rPr lang="de-DE" b="1" dirty="0"/>
              <a:t>Wohngebäude </a:t>
            </a:r>
          </a:p>
          <a:p>
            <a:pPr lvl="2"/>
            <a:r>
              <a:rPr lang="de-DE" b="1" dirty="0"/>
              <a:t>Erstinstallation/Erneuerung von Lüftungsanlagen</a:t>
            </a:r>
          </a:p>
          <a:p>
            <a:pPr lvl="3"/>
            <a:r>
              <a:rPr lang="de-DE" dirty="0"/>
              <a:t>Bedarfsgeregelte zentrale Abluftsysteme</a:t>
            </a:r>
          </a:p>
          <a:p>
            <a:pPr lvl="3"/>
            <a:r>
              <a:rPr lang="de-DE" dirty="0"/>
              <a:t>Zentrale, dezentrale oder raumweise Anlagen mit Wärmeübertrager</a:t>
            </a:r>
          </a:p>
          <a:p>
            <a:pPr lvl="3"/>
            <a:r>
              <a:rPr lang="de-DE" dirty="0"/>
              <a:t>Kompaktgeräte mit/ohne Luft-/Luft-Wärmeübertrager und mit Abluftwärmepumpe</a:t>
            </a:r>
          </a:p>
          <a:p>
            <a:pPr lvl="2"/>
            <a:r>
              <a:rPr lang="de-DE" dirty="0"/>
              <a:t>Energetische Anforderungen:</a:t>
            </a:r>
            <a:br>
              <a:rPr lang="de-DE" dirty="0"/>
            </a:br>
            <a:r>
              <a:rPr lang="de-DE" dirty="0"/>
              <a:t>neue Kennzahl „ETAs“</a:t>
            </a:r>
          </a:p>
          <a:p>
            <a:pPr lvl="2"/>
            <a:r>
              <a:rPr lang="de-DE" dirty="0"/>
              <a:t>Lüftungsanlage muss einreguliert sein</a:t>
            </a:r>
          </a:p>
          <a:p>
            <a:pPr lvl="2"/>
            <a:r>
              <a:rPr lang="de-DE" dirty="0"/>
              <a:t>Volumenstrom: mind. die in DIN 19466 genannte Lüftung zum Feuchteschutz für das Gebäude bzw. mind. sämtliche Nutzungseinheiten</a:t>
            </a:r>
          </a:p>
        </p:txBody>
      </p:sp>
      <p:sp>
        <p:nvSpPr>
          <p:cNvPr id="21" name="Textplatzhalter 20">
            <a:extLst>
              <a:ext uri="{FF2B5EF4-FFF2-40B4-BE49-F238E27FC236}">
                <a16:creationId xmlns:a16="http://schemas.microsoft.com/office/drawing/2014/main" id="{DB434878-8D4B-4D2D-A647-DED23A34B058}"/>
              </a:ext>
            </a:extLst>
          </p:cNvPr>
          <p:cNvSpPr>
            <a:spLocks noGrp="1"/>
          </p:cNvSpPr>
          <p:nvPr>
            <p:ph type="body" sz="quarter" idx="16"/>
          </p:nvPr>
        </p:nvSpPr>
        <p:spPr>
          <a:xfrm>
            <a:off x="5459144" y="1433118"/>
            <a:ext cx="4908818" cy="3761582"/>
          </a:xfrm>
          <a:solidFill>
            <a:schemeClr val="tx2"/>
          </a:solidFill>
        </p:spPr>
        <p:txBody>
          <a:bodyPr vert="horz" lIns="63350" tIns="63350" rIns="63350" bIns="63350" rtlCol="0" anchor="t" anchorCtr="0">
            <a:noAutofit/>
          </a:bodyPr>
          <a:lstStyle/>
          <a:p>
            <a:pPr marL="160636" lvl="1" indent="0">
              <a:buNone/>
            </a:pPr>
            <a:r>
              <a:rPr lang="de-DE" b="1" dirty="0"/>
              <a:t>Nichtwohngebäude</a:t>
            </a:r>
          </a:p>
          <a:p>
            <a:pPr lvl="2"/>
            <a:r>
              <a:rPr lang="de-DE" b="1" dirty="0"/>
              <a:t>Erstinstallation/Erneuerung von Lüftungsanlagen</a:t>
            </a:r>
          </a:p>
          <a:p>
            <a:pPr lvl="3"/>
            <a:r>
              <a:rPr lang="de-DE" dirty="0"/>
              <a:t>bedarfsgeregelte Zu- und Abluftsysteme mit Wärmerückgewinnung</a:t>
            </a:r>
          </a:p>
          <a:p>
            <a:pPr lvl="2"/>
            <a:r>
              <a:rPr lang="de-DE" b="1" dirty="0"/>
              <a:t>Austausch von Komponenten in bestehenden Lüftungsanlagen</a:t>
            </a:r>
          </a:p>
          <a:p>
            <a:pPr lvl="3"/>
            <a:r>
              <a:rPr lang="de-DE" dirty="0"/>
              <a:t>Drehzahlgeregelte Ventilatoren</a:t>
            </a:r>
          </a:p>
          <a:p>
            <a:pPr lvl="3"/>
            <a:r>
              <a:rPr lang="de-DE" dirty="0"/>
              <a:t>RLT-Geräten (raumlufttechnische Geräte)</a:t>
            </a:r>
          </a:p>
          <a:p>
            <a:pPr lvl="3"/>
            <a:r>
              <a:rPr lang="de-DE" dirty="0"/>
              <a:t>energieeffiziente, drehzahlgeregelte Motoren </a:t>
            </a:r>
          </a:p>
          <a:p>
            <a:pPr lvl="3"/>
            <a:r>
              <a:rPr lang="de-DE" dirty="0"/>
              <a:t>Nachrüstung Frequenzumformer</a:t>
            </a:r>
          </a:p>
          <a:p>
            <a:pPr lvl="3"/>
            <a:r>
              <a:rPr lang="de-DE" dirty="0"/>
              <a:t>Erneuerung und Instandsetzung von Luftleitungen</a:t>
            </a:r>
          </a:p>
          <a:p>
            <a:pPr lvl="3"/>
            <a:r>
              <a:rPr lang="de-DE" dirty="0"/>
              <a:t>Einbau Wärmerückgewinnung</a:t>
            </a:r>
          </a:p>
          <a:p>
            <a:pPr lvl="3"/>
            <a:r>
              <a:rPr lang="de-DE" dirty="0"/>
              <a:t>Nachträgliche Wärmedämmung der Luftleitungen</a:t>
            </a:r>
          </a:p>
        </p:txBody>
      </p:sp>
      <p:sp>
        <p:nvSpPr>
          <p:cNvPr id="2" name="Fußzeilenplatzhalter 1">
            <a:extLst>
              <a:ext uri="{FF2B5EF4-FFF2-40B4-BE49-F238E27FC236}">
                <a16:creationId xmlns:a16="http://schemas.microsoft.com/office/drawing/2014/main" id="{942211B8-393D-455A-913F-620DEC5BF43D}"/>
              </a:ext>
            </a:extLst>
          </p:cNvPr>
          <p:cNvSpPr>
            <a:spLocks noGrp="1"/>
          </p:cNvSpPr>
          <p:nvPr>
            <p:ph type="ftr" sz="quarter" idx="11"/>
          </p:nvPr>
        </p:nvSpPr>
        <p:spPr/>
        <p:txBody>
          <a:bodyPr/>
          <a:lstStyle/>
          <a:p>
            <a:r>
              <a:rPr lang="de-DE" dirty="0"/>
              <a:t>Bundesförderung für effiziente Gebäude (BEG) / Besser mit Architekten/ 10.05.2022</a:t>
            </a:r>
          </a:p>
        </p:txBody>
      </p:sp>
      <p:sp>
        <p:nvSpPr>
          <p:cNvPr id="3" name="Foliennummernplatzhalter 2">
            <a:extLst>
              <a:ext uri="{FF2B5EF4-FFF2-40B4-BE49-F238E27FC236}">
                <a16:creationId xmlns:a16="http://schemas.microsoft.com/office/drawing/2014/main" id="{B94035F2-03F8-4353-851E-FBB4509FDDB9}"/>
              </a:ext>
            </a:extLst>
          </p:cNvPr>
          <p:cNvSpPr>
            <a:spLocks noGrp="1"/>
          </p:cNvSpPr>
          <p:nvPr>
            <p:ph type="sldNum" sz="quarter" idx="12"/>
          </p:nvPr>
        </p:nvSpPr>
        <p:spPr/>
        <p:txBody>
          <a:bodyPr/>
          <a:lstStyle/>
          <a:p>
            <a:fld id="{5678FFC5-4430-43BC-9807-D0C6EB405569}" type="slidenum">
              <a:rPr lang="de-DE" smtClean="0"/>
              <a:pPr/>
              <a:t>20</a:t>
            </a:fld>
            <a:endParaRPr lang="de-DE"/>
          </a:p>
        </p:txBody>
      </p:sp>
      <p:sp>
        <p:nvSpPr>
          <p:cNvPr id="6" name="Textplatzhalter 5">
            <a:extLst>
              <a:ext uri="{FF2B5EF4-FFF2-40B4-BE49-F238E27FC236}">
                <a16:creationId xmlns:a16="http://schemas.microsoft.com/office/drawing/2014/main" id="{F01A8FB4-B787-4F03-A860-E4387E6DF949}"/>
              </a:ext>
            </a:extLst>
          </p:cNvPr>
          <p:cNvSpPr>
            <a:spLocks noGrp="1"/>
          </p:cNvSpPr>
          <p:nvPr>
            <p:ph type="body" sz="quarter" idx="14"/>
          </p:nvPr>
        </p:nvSpPr>
        <p:spPr/>
        <p:txBody>
          <a:bodyPr/>
          <a:lstStyle/>
          <a:p>
            <a:r>
              <a:rPr lang="de-DE" dirty="0"/>
              <a:t>Raumlufttechnische Anlagen (verkürzt)</a:t>
            </a:r>
            <a:br>
              <a:rPr lang="de-DE" dirty="0"/>
            </a:br>
            <a:endParaRPr lang="de-DE" dirty="0"/>
          </a:p>
        </p:txBody>
      </p:sp>
      <p:sp>
        <p:nvSpPr>
          <p:cNvPr id="7" name="Titel 6">
            <a:extLst>
              <a:ext uri="{FF2B5EF4-FFF2-40B4-BE49-F238E27FC236}">
                <a16:creationId xmlns:a16="http://schemas.microsoft.com/office/drawing/2014/main" id="{60DCB9FA-FA0C-4D7B-A420-88BBCF1DB567}"/>
              </a:ext>
            </a:extLst>
          </p:cNvPr>
          <p:cNvSpPr>
            <a:spLocks noGrp="1"/>
          </p:cNvSpPr>
          <p:nvPr>
            <p:ph type="title"/>
          </p:nvPr>
        </p:nvSpPr>
        <p:spPr/>
        <p:txBody>
          <a:bodyPr/>
          <a:lstStyle/>
          <a:p>
            <a:r>
              <a:rPr lang="de-DE" dirty="0"/>
              <a:t>BEG Einzelmaßnahmen – Anlagentechnik (außer) Heizung</a:t>
            </a:r>
          </a:p>
        </p:txBody>
      </p:sp>
      <p:sp>
        <p:nvSpPr>
          <p:cNvPr id="23" name="Textplatzhalter 22">
            <a:extLst>
              <a:ext uri="{FF2B5EF4-FFF2-40B4-BE49-F238E27FC236}">
                <a16:creationId xmlns:a16="http://schemas.microsoft.com/office/drawing/2014/main" id="{24D7169F-82A6-4B4D-B12B-00239DB617C3}"/>
              </a:ext>
            </a:extLst>
          </p:cNvPr>
          <p:cNvSpPr>
            <a:spLocks noGrp="1"/>
          </p:cNvSpPr>
          <p:nvPr>
            <p:ph type="body" sz="quarter" idx="13"/>
          </p:nvPr>
        </p:nvSpPr>
        <p:spPr/>
        <p:txBody>
          <a:bodyPr/>
          <a:lstStyle/>
          <a:p>
            <a:endParaRPr lang="de-DE"/>
          </a:p>
        </p:txBody>
      </p:sp>
      <p:sp>
        <p:nvSpPr>
          <p:cNvPr id="14" name="Abgerundetes Rechteck 17">
            <a:extLst>
              <a:ext uri="{FF2B5EF4-FFF2-40B4-BE49-F238E27FC236}">
                <a16:creationId xmlns:a16="http://schemas.microsoft.com/office/drawing/2014/main" id="{5EF25F4C-4ECC-462D-89FB-372AB1CDBBBE}"/>
              </a:ext>
            </a:extLst>
          </p:cNvPr>
          <p:cNvSpPr/>
          <p:nvPr/>
        </p:nvSpPr>
        <p:spPr>
          <a:xfrm rot="20656945">
            <a:off x="4852695" y="4998166"/>
            <a:ext cx="982418" cy="33258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6700" tIns="95025" rIns="126700" bIns="95025" rtlCol="0" anchor="ctr" anchorCtr="1"/>
          <a:lstStyle/>
          <a:p>
            <a:pPr algn="ctr">
              <a:buSzPct val="110000"/>
            </a:pPr>
            <a:r>
              <a:rPr lang="de-DE" sz="924" b="1" dirty="0">
                <a:solidFill>
                  <a:schemeClr val="bg1"/>
                </a:solidFill>
              </a:rPr>
              <a:t>Fördersatz:20%</a:t>
            </a:r>
          </a:p>
        </p:txBody>
      </p:sp>
      <p:pic>
        <p:nvPicPr>
          <p:cNvPr id="17" name="Grafik 16">
            <a:extLst>
              <a:ext uri="{FF2B5EF4-FFF2-40B4-BE49-F238E27FC236}">
                <a16:creationId xmlns:a16="http://schemas.microsoft.com/office/drawing/2014/main" id="{29BAE588-1BA2-4C48-AD7E-051D2D982ED0}"/>
              </a:ext>
            </a:extLst>
          </p:cNvPr>
          <p:cNvPicPr>
            <a:picLocks noChangeAspect="1"/>
          </p:cNvPicPr>
          <p:nvPr/>
        </p:nvPicPr>
        <p:blipFill>
          <a:blip r:embed="rId2"/>
          <a:stretch>
            <a:fillRect/>
          </a:stretch>
        </p:blipFill>
        <p:spPr>
          <a:xfrm>
            <a:off x="4385124" y="1197609"/>
            <a:ext cx="892440" cy="497775"/>
          </a:xfrm>
          <a:prstGeom prst="rect">
            <a:avLst/>
          </a:prstGeom>
        </p:spPr>
      </p:pic>
      <p:pic>
        <p:nvPicPr>
          <p:cNvPr id="18" name="Grafik 17">
            <a:extLst>
              <a:ext uri="{FF2B5EF4-FFF2-40B4-BE49-F238E27FC236}">
                <a16:creationId xmlns:a16="http://schemas.microsoft.com/office/drawing/2014/main" id="{C56304EE-266F-44CD-9FFE-8664A5813585}"/>
              </a:ext>
            </a:extLst>
          </p:cNvPr>
          <p:cNvPicPr>
            <a:picLocks noChangeAspect="1"/>
          </p:cNvPicPr>
          <p:nvPr/>
        </p:nvPicPr>
        <p:blipFill>
          <a:blip r:embed="rId3"/>
          <a:stretch>
            <a:fillRect/>
          </a:stretch>
        </p:blipFill>
        <p:spPr>
          <a:xfrm>
            <a:off x="9533953" y="1073013"/>
            <a:ext cx="820291" cy="609453"/>
          </a:xfrm>
          <a:prstGeom prst="rect">
            <a:avLst/>
          </a:prstGeom>
        </p:spPr>
      </p:pic>
    </p:spTree>
    <p:extLst>
      <p:ext uri="{BB962C8B-B14F-4D97-AF65-F5344CB8AC3E}">
        <p14:creationId xmlns:p14="http://schemas.microsoft.com/office/powerpoint/2010/main" val="1025055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platzhalter 19">
            <a:extLst>
              <a:ext uri="{FF2B5EF4-FFF2-40B4-BE49-F238E27FC236}">
                <a16:creationId xmlns:a16="http://schemas.microsoft.com/office/drawing/2014/main" id="{5E63BE0E-234D-47CC-9582-D7FD490F6A5C}"/>
              </a:ext>
            </a:extLst>
          </p:cNvPr>
          <p:cNvSpPr>
            <a:spLocks noGrp="1"/>
          </p:cNvSpPr>
          <p:nvPr>
            <p:ph type="body" sz="quarter" idx="15"/>
          </p:nvPr>
        </p:nvSpPr>
        <p:spPr>
          <a:xfrm>
            <a:off x="467618" y="1432868"/>
            <a:ext cx="4896544" cy="2905773"/>
          </a:xfrm>
          <a:solidFill>
            <a:schemeClr val="tx2"/>
          </a:solidFill>
        </p:spPr>
        <p:txBody>
          <a:bodyPr/>
          <a:lstStyle/>
          <a:p>
            <a:pPr marL="160636" lvl="1" indent="0">
              <a:buNone/>
            </a:pPr>
            <a:r>
              <a:rPr lang="de-DE" b="1" dirty="0"/>
              <a:t>Wohngebäude</a:t>
            </a:r>
            <a:r>
              <a:rPr lang="de-DE" dirty="0"/>
              <a:t> </a:t>
            </a:r>
          </a:p>
          <a:p>
            <a:pPr lvl="2"/>
            <a:r>
              <a:rPr lang="de-DE" b="1" dirty="0"/>
              <a:t>Einbau digitaler Systeme zur energetischen Betriebs- und Verbrauchsoptimierung </a:t>
            </a:r>
            <a:br>
              <a:rPr lang="de-DE" b="1" dirty="0"/>
            </a:br>
            <a:r>
              <a:rPr lang="de-DE" b="1" dirty="0"/>
              <a:t>(„Efficiency Smart Home“)</a:t>
            </a:r>
          </a:p>
          <a:p>
            <a:pPr lvl="3"/>
            <a:r>
              <a:rPr lang="de-DE" dirty="0"/>
              <a:t>erstmals eigenständig förderfähig</a:t>
            </a:r>
          </a:p>
          <a:p>
            <a:pPr lvl="3"/>
            <a:r>
              <a:rPr lang="de-DE" dirty="0"/>
              <a:t>Bislang bestand Förderfähigkeit bei Wohngebäuden mit anderen Maßnahmen</a:t>
            </a:r>
          </a:p>
          <a:p>
            <a:pPr lvl="3"/>
            <a:r>
              <a:rPr lang="de-DE" dirty="0"/>
              <a:t>Ziel: Stärkere Berücksichtigung der Betriebsphase von Gebäuden</a:t>
            </a:r>
          </a:p>
          <a:p>
            <a:pPr marL="315686" lvl="2" indent="0">
              <a:buNone/>
            </a:pPr>
            <a:endParaRPr lang="de-DE" dirty="0"/>
          </a:p>
          <a:p>
            <a:endParaRPr lang="de-DE" dirty="0"/>
          </a:p>
        </p:txBody>
      </p:sp>
      <p:sp>
        <p:nvSpPr>
          <p:cNvPr id="21" name="Textplatzhalter 20">
            <a:extLst>
              <a:ext uri="{FF2B5EF4-FFF2-40B4-BE49-F238E27FC236}">
                <a16:creationId xmlns:a16="http://schemas.microsoft.com/office/drawing/2014/main" id="{DB434878-8D4B-4D2D-A647-DED23A34B058}"/>
              </a:ext>
            </a:extLst>
          </p:cNvPr>
          <p:cNvSpPr>
            <a:spLocks noGrp="1"/>
          </p:cNvSpPr>
          <p:nvPr>
            <p:ph type="body" sz="quarter" idx="16"/>
          </p:nvPr>
        </p:nvSpPr>
        <p:spPr>
          <a:xfrm>
            <a:off x="5459144" y="1432868"/>
            <a:ext cx="4908818" cy="2905773"/>
          </a:xfrm>
          <a:solidFill>
            <a:schemeClr val="tx2"/>
          </a:solidFill>
        </p:spPr>
        <p:txBody>
          <a:bodyPr/>
          <a:lstStyle/>
          <a:p>
            <a:pPr marL="160636" lvl="1" indent="0">
              <a:buNone/>
            </a:pPr>
            <a:r>
              <a:rPr lang="de-DE" b="1" dirty="0"/>
              <a:t>Nichtwohngebäude</a:t>
            </a:r>
          </a:p>
          <a:p>
            <a:pPr lvl="2"/>
            <a:r>
              <a:rPr lang="de-DE" b="1" dirty="0"/>
              <a:t>Einbau von Regelungstechnik</a:t>
            </a:r>
          </a:p>
          <a:p>
            <a:pPr lvl="1"/>
            <a:endParaRPr lang="de-DE" dirty="0"/>
          </a:p>
          <a:p>
            <a:pPr lvl="2"/>
            <a:r>
              <a:rPr lang="de-DE" b="1" dirty="0"/>
              <a:t>Kältetechnik zur Raumkühlung </a:t>
            </a:r>
            <a:br>
              <a:rPr lang="de-DE" dirty="0"/>
            </a:br>
            <a:endParaRPr lang="de-DE" dirty="0"/>
          </a:p>
          <a:p>
            <a:pPr lvl="2"/>
            <a:r>
              <a:rPr lang="de-DE" b="1" dirty="0"/>
              <a:t>Energieeffiziente Beleuchtungssysteme</a:t>
            </a:r>
          </a:p>
        </p:txBody>
      </p:sp>
      <p:sp>
        <p:nvSpPr>
          <p:cNvPr id="2" name="Fußzeilenplatzhalter 1">
            <a:extLst>
              <a:ext uri="{FF2B5EF4-FFF2-40B4-BE49-F238E27FC236}">
                <a16:creationId xmlns:a16="http://schemas.microsoft.com/office/drawing/2014/main" id="{942211B8-393D-455A-913F-620DEC5BF43D}"/>
              </a:ext>
            </a:extLst>
          </p:cNvPr>
          <p:cNvSpPr>
            <a:spLocks noGrp="1"/>
          </p:cNvSpPr>
          <p:nvPr>
            <p:ph type="ftr" sz="quarter" idx="11"/>
          </p:nvPr>
        </p:nvSpPr>
        <p:spPr/>
        <p:txBody>
          <a:bodyPr/>
          <a:lstStyle/>
          <a:p>
            <a:r>
              <a:rPr lang="de-DE" dirty="0"/>
              <a:t>Bundesförderung für effiziente Gebäude (BEG) / Besser mit Architekten/ 10.05.2022</a:t>
            </a:r>
          </a:p>
        </p:txBody>
      </p:sp>
      <p:sp>
        <p:nvSpPr>
          <p:cNvPr id="3" name="Foliennummernplatzhalter 2">
            <a:extLst>
              <a:ext uri="{FF2B5EF4-FFF2-40B4-BE49-F238E27FC236}">
                <a16:creationId xmlns:a16="http://schemas.microsoft.com/office/drawing/2014/main" id="{B94035F2-03F8-4353-851E-FBB4509FDDB9}"/>
              </a:ext>
            </a:extLst>
          </p:cNvPr>
          <p:cNvSpPr>
            <a:spLocks noGrp="1"/>
          </p:cNvSpPr>
          <p:nvPr>
            <p:ph type="sldNum" sz="quarter" idx="12"/>
          </p:nvPr>
        </p:nvSpPr>
        <p:spPr/>
        <p:txBody>
          <a:bodyPr/>
          <a:lstStyle/>
          <a:p>
            <a:fld id="{5678FFC5-4430-43BC-9807-D0C6EB405569}" type="slidenum">
              <a:rPr lang="de-DE" smtClean="0"/>
              <a:pPr/>
              <a:t>21</a:t>
            </a:fld>
            <a:endParaRPr lang="de-DE"/>
          </a:p>
        </p:txBody>
      </p:sp>
      <p:sp>
        <p:nvSpPr>
          <p:cNvPr id="6" name="Textplatzhalter 5">
            <a:extLst>
              <a:ext uri="{FF2B5EF4-FFF2-40B4-BE49-F238E27FC236}">
                <a16:creationId xmlns:a16="http://schemas.microsoft.com/office/drawing/2014/main" id="{F01A8FB4-B787-4F03-A860-E4387E6DF949}"/>
              </a:ext>
            </a:extLst>
          </p:cNvPr>
          <p:cNvSpPr>
            <a:spLocks noGrp="1"/>
          </p:cNvSpPr>
          <p:nvPr>
            <p:ph type="body" sz="quarter" idx="14"/>
          </p:nvPr>
        </p:nvSpPr>
        <p:spPr/>
        <p:txBody>
          <a:bodyPr/>
          <a:lstStyle/>
          <a:p>
            <a:r>
              <a:rPr lang="de-DE" dirty="0"/>
              <a:t>Digitale Systeme/ Regelungstechnik, Kältetechnik und Beleuchtung (Übersicht)</a:t>
            </a:r>
          </a:p>
        </p:txBody>
      </p:sp>
      <p:sp>
        <p:nvSpPr>
          <p:cNvPr id="7" name="Titel 6">
            <a:extLst>
              <a:ext uri="{FF2B5EF4-FFF2-40B4-BE49-F238E27FC236}">
                <a16:creationId xmlns:a16="http://schemas.microsoft.com/office/drawing/2014/main" id="{60DCB9FA-FA0C-4D7B-A420-88BBCF1DB567}"/>
              </a:ext>
            </a:extLst>
          </p:cNvPr>
          <p:cNvSpPr>
            <a:spLocks noGrp="1"/>
          </p:cNvSpPr>
          <p:nvPr>
            <p:ph type="title"/>
          </p:nvPr>
        </p:nvSpPr>
        <p:spPr/>
        <p:txBody>
          <a:bodyPr/>
          <a:lstStyle/>
          <a:p>
            <a:r>
              <a:rPr lang="de-DE" dirty="0"/>
              <a:t>BEG Einzelmaßnahmen – Anlagentechnik (außer Heizung)</a:t>
            </a:r>
          </a:p>
        </p:txBody>
      </p:sp>
      <p:sp>
        <p:nvSpPr>
          <p:cNvPr id="23" name="Textplatzhalter 22">
            <a:extLst>
              <a:ext uri="{FF2B5EF4-FFF2-40B4-BE49-F238E27FC236}">
                <a16:creationId xmlns:a16="http://schemas.microsoft.com/office/drawing/2014/main" id="{24D7169F-82A6-4B4D-B12B-00239DB617C3}"/>
              </a:ext>
            </a:extLst>
          </p:cNvPr>
          <p:cNvSpPr>
            <a:spLocks noGrp="1"/>
          </p:cNvSpPr>
          <p:nvPr>
            <p:ph type="body" sz="quarter" idx="13"/>
          </p:nvPr>
        </p:nvSpPr>
        <p:spPr/>
        <p:txBody>
          <a:bodyPr/>
          <a:lstStyle/>
          <a:p>
            <a:endParaRPr lang="de-DE"/>
          </a:p>
        </p:txBody>
      </p:sp>
      <p:sp>
        <p:nvSpPr>
          <p:cNvPr id="12" name="Abgerundetes Rechteck 17">
            <a:extLst>
              <a:ext uri="{FF2B5EF4-FFF2-40B4-BE49-F238E27FC236}">
                <a16:creationId xmlns:a16="http://schemas.microsoft.com/office/drawing/2014/main" id="{808F587E-DAE8-4087-A8B7-07BE33EDFEA7}"/>
              </a:ext>
            </a:extLst>
          </p:cNvPr>
          <p:cNvSpPr/>
          <p:nvPr/>
        </p:nvSpPr>
        <p:spPr>
          <a:xfrm rot="20656945">
            <a:off x="4872950" y="4849336"/>
            <a:ext cx="982418" cy="33258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6700" tIns="95025" rIns="126700" bIns="95025" rtlCol="0" anchor="ctr" anchorCtr="1"/>
          <a:lstStyle/>
          <a:p>
            <a:pPr algn="ctr">
              <a:buSzPct val="110000"/>
            </a:pPr>
            <a:r>
              <a:rPr lang="de-DE" sz="924" b="1" dirty="0">
                <a:solidFill>
                  <a:schemeClr val="bg1"/>
                </a:solidFill>
              </a:rPr>
              <a:t>Fördersatz:20%</a:t>
            </a:r>
          </a:p>
        </p:txBody>
      </p:sp>
      <p:pic>
        <p:nvPicPr>
          <p:cNvPr id="17" name="Grafik 16">
            <a:extLst>
              <a:ext uri="{FF2B5EF4-FFF2-40B4-BE49-F238E27FC236}">
                <a16:creationId xmlns:a16="http://schemas.microsoft.com/office/drawing/2014/main" id="{CCA12E7A-4D8A-4087-977D-F94035F28570}"/>
              </a:ext>
            </a:extLst>
          </p:cNvPr>
          <p:cNvPicPr>
            <a:picLocks noChangeAspect="1"/>
          </p:cNvPicPr>
          <p:nvPr/>
        </p:nvPicPr>
        <p:blipFill>
          <a:blip r:embed="rId2"/>
          <a:stretch>
            <a:fillRect/>
          </a:stretch>
        </p:blipFill>
        <p:spPr>
          <a:xfrm>
            <a:off x="4385124" y="1197609"/>
            <a:ext cx="892440" cy="497775"/>
          </a:xfrm>
          <a:prstGeom prst="rect">
            <a:avLst/>
          </a:prstGeom>
        </p:spPr>
      </p:pic>
      <p:pic>
        <p:nvPicPr>
          <p:cNvPr id="18" name="Grafik 17">
            <a:extLst>
              <a:ext uri="{FF2B5EF4-FFF2-40B4-BE49-F238E27FC236}">
                <a16:creationId xmlns:a16="http://schemas.microsoft.com/office/drawing/2014/main" id="{0BEC40B6-E4B8-4535-9E6A-BC57C492B715}"/>
              </a:ext>
            </a:extLst>
          </p:cNvPr>
          <p:cNvPicPr>
            <a:picLocks noChangeAspect="1"/>
          </p:cNvPicPr>
          <p:nvPr/>
        </p:nvPicPr>
        <p:blipFill>
          <a:blip r:embed="rId3"/>
          <a:stretch>
            <a:fillRect/>
          </a:stretch>
        </p:blipFill>
        <p:spPr>
          <a:xfrm>
            <a:off x="9533953" y="1073013"/>
            <a:ext cx="820291" cy="609453"/>
          </a:xfrm>
          <a:prstGeom prst="rect">
            <a:avLst/>
          </a:prstGeom>
        </p:spPr>
      </p:pic>
    </p:spTree>
    <p:extLst>
      <p:ext uri="{BB962C8B-B14F-4D97-AF65-F5344CB8AC3E}">
        <p14:creationId xmlns:p14="http://schemas.microsoft.com/office/powerpoint/2010/main" val="1365602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836A3FBF-9CA2-484F-B101-1423FEBEFA06}"/>
              </a:ext>
            </a:extLst>
          </p:cNvPr>
          <p:cNvSpPr>
            <a:spLocks noGrp="1"/>
          </p:cNvSpPr>
          <p:nvPr>
            <p:ph type="ftr" sz="quarter" idx="11"/>
          </p:nvPr>
        </p:nvSpPr>
        <p:spPr/>
        <p:txBody>
          <a:bodyPr/>
          <a:lstStyle/>
          <a:p>
            <a:r>
              <a:rPr lang="de-DE" dirty="0"/>
              <a:t>Bundesförderung für effiziente Gebäude (BEG) / Besser mit Architekten/ 10.05.2022</a:t>
            </a:r>
          </a:p>
        </p:txBody>
      </p:sp>
      <p:sp>
        <p:nvSpPr>
          <p:cNvPr id="3" name="Foliennummernplatzhalter 2">
            <a:extLst>
              <a:ext uri="{FF2B5EF4-FFF2-40B4-BE49-F238E27FC236}">
                <a16:creationId xmlns:a16="http://schemas.microsoft.com/office/drawing/2014/main" id="{173E94DB-9D7C-4361-B2CF-BB53C2911E68}"/>
              </a:ext>
            </a:extLst>
          </p:cNvPr>
          <p:cNvSpPr>
            <a:spLocks noGrp="1"/>
          </p:cNvSpPr>
          <p:nvPr>
            <p:ph type="sldNum" sz="quarter" idx="12"/>
          </p:nvPr>
        </p:nvSpPr>
        <p:spPr/>
        <p:txBody>
          <a:bodyPr/>
          <a:lstStyle/>
          <a:p>
            <a:fld id="{5678FFC5-4430-43BC-9807-D0C6EB405569}" type="slidenum">
              <a:rPr lang="de-DE" smtClean="0"/>
              <a:t>22</a:t>
            </a:fld>
            <a:endParaRPr lang="de-DE"/>
          </a:p>
        </p:txBody>
      </p:sp>
      <p:sp>
        <p:nvSpPr>
          <p:cNvPr id="4" name="Textplatzhalter 3">
            <a:extLst>
              <a:ext uri="{FF2B5EF4-FFF2-40B4-BE49-F238E27FC236}">
                <a16:creationId xmlns:a16="http://schemas.microsoft.com/office/drawing/2014/main" id="{AE1C96FE-BAB3-4E01-A32F-76D3E3BB6F7F}"/>
              </a:ext>
            </a:extLst>
          </p:cNvPr>
          <p:cNvSpPr>
            <a:spLocks noGrp="1"/>
          </p:cNvSpPr>
          <p:nvPr>
            <p:ph type="body" sz="quarter" idx="13"/>
          </p:nvPr>
        </p:nvSpPr>
        <p:spPr/>
        <p:txBody>
          <a:bodyPr/>
          <a:lstStyle/>
          <a:p>
            <a:endParaRPr lang="de-DE" dirty="0"/>
          </a:p>
        </p:txBody>
      </p:sp>
      <p:sp>
        <p:nvSpPr>
          <p:cNvPr id="5" name="Textplatzhalter 4">
            <a:extLst>
              <a:ext uri="{FF2B5EF4-FFF2-40B4-BE49-F238E27FC236}">
                <a16:creationId xmlns:a16="http://schemas.microsoft.com/office/drawing/2014/main" id="{2AD19827-26C2-4963-8F9D-87EA53D6C81F}"/>
              </a:ext>
            </a:extLst>
          </p:cNvPr>
          <p:cNvSpPr>
            <a:spLocks noGrp="1"/>
          </p:cNvSpPr>
          <p:nvPr>
            <p:ph type="body" sz="quarter" idx="14"/>
          </p:nvPr>
        </p:nvSpPr>
        <p:spPr/>
        <p:txBody>
          <a:bodyPr/>
          <a:lstStyle/>
          <a:p>
            <a:endParaRPr lang="de-DE" dirty="0"/>
          </a:p>
        </p:txBody>
      </p:sp>
      <p:sp>
        <p:nvSpPr>
          <p:cNvPr id="6" name="Textplatzhalter 5">
            <a:extLst>
              <a:ext uri="{FF2B5EF4-FFF2-40B4-BE49-F238E27FC236}">
                <a16:creationId xmlns:a16="http://schemas.microsoft.com/office/drawing/2014/main" id="{F00D68F1-BDE3-4C5F-84EE-B69EDA476DCE}"/>
              </a:ext>
            </a:extLst>
          </p:cNvPr>
          <p:cNvSpPr>
            <a:spLocks noGrp="1"/>
          </p:cNvSpPr>
          <p:nvPr>
            <p:ph type="body" sz="quarter" idx="15"/>
          </p:nvPr>
        </p:nvSpPr>
        <p:spPr>
          <a:xfrm>
            <a:off x="500402" y="1088936"/>
            <a:ext cx="5799864" cy="4157604"/>
          </a:xfrm>
          <a:solidFill>
            <a:schemeClr val="tx2"/>
          </a:solidFill>
        </p:spPr>
        <p:txBody>
          <a:bodyPr vert="horz" lIns="63350" tIns="63350" rIns="63350" bIns="63350" rtlCol="0" anchor="t" anchorCtr="0">
            <a:noAutofit/>
          </a:bodyPr>
          <a:lstStyle/>
          <a:p>
            <a:pPr marL="0" indent="0">
              <a:buNone/>
            </a:pPr>
            <a:r>
              <a:rPr lang="de-DE" b="1" dirty="0"/>
              <a:t>Wohn- und Nichtwohngebäude</a:t>
            </a:r>
          </a:p>
          <a:p>
            <a:r>
              <a:rPr lang="de-DE" dirty="0"/>
              <a:t>Gas-Brennwertheizungen („</a:t>
            </a:r>
            <a:r>
              <a:rPr lang="de-DE" dirty="0" err="1"/>
              <a:t>Renewable</a:t>
            </a:r>
            <a:r>
              <a:rPr lang="de-DE" dirty="0"/>
              <a:t> Ready“)</a:t>
            </a:r>
          </a:p>
          <a:p>
            <a:r>
              <a:rPr lang="de-DE" dirty="0"/>
              <a:t>Gas-Hybridheizungen*</a:t>
            </a:r>
          </a:p>
          <a:p>
            <a:r>
              <a:rPr lang="de-DE" dirty="0" err="1"/>
              <a:t>Solarkollektorenanlagen</a:t>
            </a:r>
            <a:endParaRPr lang="de-DE" dirty="0"/>
          </a:p>
          <a:p>
            <a:r>
              <a:rPr lang="de-DE" dirty="0"/>
              <a:t>Biomasseheizungen*</a:t>
            </a:r>
          </a:p>
          <a:p>
            <a:r>
              <a:rPr lang="de-DE" dirty="0"/>
              <a:t>Biomasseheizungen mit Innovationsbonus bei besonders geringer Feinstaubemission*</a:t>
            </a:r>
          </a:p>
          <a:p>
            <a:r>
              <a:rPr lang="de-DE" dirty="0"/>
              <a:t>Wärmepumpen*</a:t>
            </a:r>
          </a:p>
          <a:p>
            <a:r>
              <a:rPr lang="de-DE" dirty="0"/>
              <a:t>Innovative Heizungstechnik auf Basis erneuerbarer Energien (EE)*</a:t>
            </a:r>
          </a:p>
          <a:p>
            <a:r>
              <a:rPr lang="de-DE" dirty="0"/>
              <a:t>EE-Hybridheizungen*</a:t>
            </a:r>
          </a:p>
          <a:p>
            <a:r>
              <a:rPr lang="de-DE" dirty="0"/>
              <a:t>Gebäudenetz &amp; Anschluss an ein Gebäudenetz oder Wärmenetz*</a:t>
            </a:r>
          </a:p>
          <a:p>
            <a:pPr marL="0" indent="0">
              <a:buNone/>
            </a:pPr>
            <a:endParaRPr lang="de-DE" dirty="0"/>
          </a:p>
          <a:p>
            <a:pPr marL="0" indent="0">
              <a:buNone/>
            </a:pPr>
            <a:r>
              <a:rPr lang="de-DE" dirty="0"/>
              <a:t>*Austauschprämie für Ölheizungen</a:t>
            </a:r>
          </a:p>
          <a:p>
            <a:pPr marL="0" indent="0">
              <a:buNone/>
            </a:pPr>
            <a:endParaRPr lang="de-DE" dirty="0"/>
          </a:p>
          <a:p>
            <a:r>
              <a:rPr lang="de-DE" dirty="0"/>
              <a:t>Heizungsoptimierung</a:t>
            </a:r>
          </a:p>
        </p:txBody>
      </p:sp>
      <p:sp>
        <p:nvSpPr>
          <p:cNvPr id="7" name="Titel 6">
            <a:extLst>
              <a:ext uri="{FF2B5EF4-FFF2-40B4-BE49-F238E27FC236}">
                <a16:creationId xmlns:a16="http://schemas.microsoft.com/office/drawing/2014/main" id="{3F6D8CCC-95F5-41D4-B787-36A8A7A6BD09}"/>
              </a:ext>
            </a:extLst>
          </p:cNvPr>
          <p:cNvSpPr>
            <a:spLocks noGrp="1"/>
          </p:cNvSpPr>
          <p:nvPr>
            <p:ph type="title"/>
          </p:nvPr>
        </p:nvSpPr>
        <p:spPr/>
        <p:txBody>
          <a:bodyPr/>
          <a:lstStyle/>
          <a:p>
            <a:r>
              <a:rPr lang="de-DE" dirty="0"/>
              <a:t>BEG Einzelmaßnahmen – Heizung, HZ-Optimierung</a:t>
            </a:r>
          </a:p>
        </p:txBody>
      </p:sp>
      <p:pic>
        <p:nvPicPr>
          <p:cNvPr id="9" name="Grafik 8">
            <a:extLst>
              <a:ext uri="{FF2B5EF4-FFF2-40B4-BE49-F238E27FC236}">
                <a16:creationId xmlns:a16="http://schemas.microsoft.com/office/drawing/2014/main" id="{8C131669-74DD-4AE4-A85B-DC678CD510E5}"/>
              </a:ext>
            </a:extLst>
          </p:cNvPr>
          <p:cNvPicPr>
            <a:picLocks noChangeAspect="1"/>
          </p:cNvPicPr>
          <p:nvPr/>
        </p:nvPicPr>
        <p:blipFill rotWithShape="1">
          <a:blip r:embed="rId3">
            <a:extLst>
              <a:ext uri="{28A0092B-C50C-407E-A947-70E740481C1C}">
                <a14:useLocalDpi xmlns:a14="http://schemas.microsoft.com/office/drawing/2010/main" val="0"/>
              </a:ext>
            </a:extLst>
          </a:blip>
          <a:srcRect l="39823" t="24324" r="15107" b="4159"/>
          <a:stretch/>
        </p:blipFill>
        <p:spPr>
          <a:xfrm>
            <a:off x="6469596" y="1106679"/>
            <a:ext cx="3928136" cy="4157605"/>
          </a:xfrm>
          <a:prstGeom prst="rect">
            <a:avLst/>
          </a:prstGeom>
        </p:spPr>
      </p:pic>
      <p:sp>
        <p:nvSpPr>
          <p:cNvPr id="10" name="Rechteck 9">
            <a:extLst>
              <a:ext uri="{FF2B5EF4-FFF2-40B4-BE49-F238E27FC236}">
                <a16:creationId xmlns:a16="http://schemas.microsoft.com/office/drawing/2014/main" id="{3DBF8AD0-549D-43C6-8063-8C1B5188BB0F}"/>
              </a:ext>
            </a:extLst>
          </p:cNvPr>
          <p:cNvSpPr/>
          <p:nvPr/>
        </p:nvSpPr>
        <p:spPr>
          <a:xfrm>
            <a:off x="8793830" y="5238571"/>
            <a:ext cx="1704313" cy="227755"/>
          </a:xfrm>
          <a:prstGeom prst="rect">
            <a:avLst/>
          </a:prstGeom>
        </p:spPr>
        <p:txBody>
          <a:bodyPr wrap="none">
            <a:spAutoFit/>
          </a:bodyPr>
          <a:lstStyle/>
          <a:p>
            <a:r>
              <a:rPr lang="de-DE" sz="880" dirty="0">
                <a:solidFill>
                  <a:srgbClr val="5A6166"/>
                </a:solidFill>
                <a:latin typeface="Calibri" panose="020F0502020204030204" pitchFamily="34" charset="0"/>
                <a:cs typeface="Calibri" panose="020F0502020204030204" pitchFamily="34" charset="0"/>
              </a:rPr>
              <a:t>KfW-Bildarchiv / Jens </a:t>
            </a:r>
            <a:r>
              <a:rPr lang="de-DE" sz="880" dirty="0" err="1">
                <a:solidFill>
                  <a:srgbClr val="5A6166"/>
                </a:solidFill>
                <a:latin typeface="Calibri" panose="020F0502020204030204" pitchFamily="34" charset="0"/>
                <a:cs typeface="Calibri" panose="020F0502020204030204" pitchFamily="34" charset="0"/>
              </a:rPr>
              <a:t>Steingässer</a:t>
            </a:r>
            <a:endParaRPr lang="de-DE" sz="880" dirty="0">
              <a:solidFill>
                <a:srgbClr val="5A6166"/>
              </a:solidFill>
              <a:latin typeface="Calibri" panose="020F0502020204030204" pitchFamily="34" charset="0"/>
              <a:cs typeface="Calibri" panose="020F0502020204030204" pitchFamily="34" charset="0"/>
            </a:endParaRPr>
          </a:p>
        </p:txBody>
      </p:sp>
      <p:sp>
        <p:nvSpPr>
          <p:cNvPr id="11" name="Abgerundetes Rechteck 17">
            <a:extLst>
              <a:ext uri="{FF2B5EF4-FFF2-40B4-BE49-F238E27FC236}">
                <a16:creationId xmlns:a16="http://schemas.microsoft.com/office/drawing/2014/main" id="{D9FEFCEB-2D2D-4FEA-B1FA-9E5E91C6CF3F}"/>
              </a:ext>
            </a:extLst>
          </p:cNvPr>
          <p:cNvSpPr/>
          <p:nvPr/>
        </p:nvSpPr>
        <p:spPr>
          <a:xfrm rot="20656945">
            <a:off x="5030804" y="4885632"/>
            <a:ext cx="982418" cy="33258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6700" tIns="95025" rIns="126700" bIns="95025" rtlCol="0" anchor="ctr" anchorCtr="1"/>
          <a:lstStyle/>
          <a:p>
            <a:pPr algn="ctr">
              <a:buSzPct val="110000"/>
            </a:pPr>
            <a:r>
              <a:rPr lang="de-DE" sz="924" b="1" dirty="0">
                <a:solidFill>
                  <a:schemeClr val="bg1"/>
                </a:solidFill>
              </a:rPr>
              <a:t>Fördersatz:20% - 50 %</a:t>
            </a:r>
          </a:p>
        </p:txBody>
      </p:sp>
      <p:pic>
        <p:nvPicPr>
          <p:cNvPr id="12" name="Grafik 11">
            <a:extLst>
              <a:ext uri="{FF2B5EF4-FFF2-40B4-BE49-F238E27FC236}">
                <a16:creationId xmlns:a16="http://schemas.microsoft.com/office/drawing/2014/main" id="{F5D15F4E-2F6D-40E1-9E5D-2D042437F9B3}"/>
              </a:ext>
            </a:extLst>
          </p:cNvPr>
          <p:cNvPicPr>
            <a:picLocks noChangeAspect="1"/>
          </p:cNvPicPr>
          <p:nvPr/>
        </p:nvPicPr>
        <p:blipFill>
          <a:blip r:embed="rId4"/>
          <a:stretch>
            <a:fillRect/>
          </a:stretch>
        </p:blipFill>
        <p:spPr>
          <a:xfrm>
            <a:off x="8526568" y="308294"/>
            <a:ext cx="892440" cy="497775"/>
          </a:xfrm>
          <a:prstGeom prst="rect">
            <a:avLst/>
          </a:prstGeom>
        </p:spPr>
      </p:pic>
      <p:pic>
        <p:nvPicPr>
          <p:cNvPr id="13" name="Grafik 12">
            <a:extLst>
              <a:ext uri="{FF2B5EF4-FFF2-40B4-BE49-F238E27FC236}">
                <a16:creationId xmlns:a16="http://schemas.microsoft.com/office/drawing/2014/main" id="{88A8610E-17B9-4DAC-8988-84A3023BE9BA}"/>
              </a:ext>
            </a:extLst>
          </p:cNvPr>
          <p:cNvPicPr>
            <a:picLocks noChangeAspect="1"/>
          </p:cNvPicPr>
          <p:nvPr/>
        </p:nvPicPr>
        <p:blipFill>
          <a:blip r:embed="rId5"/>
          <a:stretch>
            <a:fillRect/>
          </a:stretch>
        </p:blipFill>
        <p:spPr>
          <a:xfrm>
            <a:off x="9439190" y="256549"/>
            <a:ext cx="820291" cy="609453"/>
          </a:xfrm>
          <a:prstGeom prst="rect">
            <a:avLst/>
          </a:prstGeom>
        </p:spPr>
      </p:pic>
    </p:spTree>
    <p:extLst>
      <p:ext uri="{BB962C8B-B14F-4D97-AF65-F5344CB8AC3E}">
        <p14:creationId xmlns:p14="http://schemas.microsoft.com/office/powerpoint/2010/main" val="2439382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pPr>
              <a:defRPr/>
            </a:pPr>
            <a:r>
              <a:rPr lang="de-DE" altLang="de-DE" dirty="0">
                <a:solidFill>
                  <a:srgbClr val="000000"/>
                </a:solidFill>
              </a:rPr>
              <a:t>Bundesförderung für effiziente Gebäude (BEG) / Besser mit Architekten/ 10.05.2022</a:t>
            </a:r>
          </a:p>
        </p:txBody>
      </p:sp>
      <p:sp>
        <p:nvSpPr>
          <p:cNvPr id="3" name="Foliennummernplatzhalter 2"/>
          <p:cNvSpPr>
            <a:spLocks noGrp="1"/>
          </p:cNvSpPr>
          <p:nvPr>
            <p:ph type="sldNum" sz="quarter" idx="12"/>
          </p:nvPr>
        </p:nvSpPr>
        <p:spPr/>
        <p:txBody>
          <a:bodyPr/>
          <a:lstStyle/>
          <a:p>
            <a:fld id="{5678FFC5-4430-43BC-9807-D0C6EB405569}" type="slidenum">
              <a:rPr lang="de-DE" smtClean="0"/>
              <a:t>23</a:t>
            </a:fld>
            <a:endParaRPr lang="de-DE"/>
          </a:p>
        </p:txBody>
      </p:sp>
      <p:sp>
        <p:nvSpPr>
          <p:cNvPr id="5" name="Textplatzhalter 4"/>
          <p:cNvSpPr>
            <a:spLocks noGrp="1"/>
          </p:cNvSpPr>
          <p:nvPr>
            <p:ph type="body" sz="quarter" idx="14"/>
          </p:nvPr>
        </p:nvSpPr>
        <p:spPr/>
        <p:txBody>
          <a:bodyPr/>
          <a:lstStyle/>
          <a:p>
            <a:endParaRPr lang="de-DE"/>
          </a:p>
        </p:txBody>
      </p:sp>
      <p:sp>
        <p:nvSpPr>
          <p:cNvPr id="6" name="Titel 5"/>
          <p:cNvSpPr>
            <a:spLocks noGrp="1"/>
          </p:cNvSpPr>
          <p:nvPr>
            <p:ph type="title"/>
          </p:nvPr>
        </p:nvSpPr>
        <p:spPr/>
        <p:txBody>
          <a:bodyPr/>
          <a:lstStyle/>
          <a:p>
            <a:r>
              <a:rPr lang="de-DE" dirty="0"/>
              <a:t>Energieeffizienz-Experten</a:t>
            </a:r>
          </a:p>
        </p:txBody>
      </p:sp>
      <p:graphicFrame>
        <p:nvGraphicFramePr>
          <p:cNvPr id="7" name="Tabelle 6"/>
          <p:cNvGraphicFramePr>
            <a:graphicFrameLocks noGrp="1"/>
          </p:cNvGraphicFramePr>
          <p:nvPr>
            <p:extLst>
              <p:ext uri="{D42A27DB-BD31-4B8C-83A1-F6EECF244321}">
                <p14:modId xmlns:p14="http://schemas.microsoft.com/office/powerpoint/2010/main" val="3121156359"/>
              </p:ext>
            </p:extLst>
          </p:nvPr>
        </p:nvGraphicFramePr>
        <p:xfrm>
          <a:off x="500405" y="1200158"/>
          <a:ext cx="9867557" cy="1810866"/>
        </p:xfrm>
        <a:graphic>
          <a:graphicData uri="http://schemas.openxmlformats.org/drawingml/2006/table">
            <a:tbl>
              <a:tblPr firstRow="1">
                <a:tableStyleId>{5C22544A-7EE6-4342-B048-85BDC9FD1C3A}</a:tableStyleId>
              </a:tblPr>
              <a:tblGrid>
                <a:gridCol w="4499844">
                  <a:extLst>
                    <a:ext uri="{9D8B030D-6E8A-4147-A177-3AD203B41FA5}">
                      <a16:colId xmlns:a16="http://schemas.microsoft.com/office/drawing/2014/main" val="20000"/>
                    </a:ext>
                  </a:extLst>
                </a:gridCol>
                <a:gridCol w="5367713">
                  <a:extLst>
                    <a:ext uri="{9D8B030D-6E8A-4147-A177-3AD203B41FA5}">
                      <a16:colId xmlns:a16="http://schemas.microsoft.com/office/drawing/2014/main" val="20001"/>
                    </a:ext>
                  </a:extLst>
                </a:gridCol>
              </a:tblGrid>
              <a:tr h="18108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solidFill>
                            <a:schemeClr val="bg2"/>
                          </a:solidFill>
                        </a:rPr>
                        <a:t>Verpflichtende Einbindung von </a:t>
                      </a:r>
                      <a:r>
                        <a:rPr lang="de-DE" sz="1400" b="1" dirty="0">
                          <a:solidFill>
                            <a:schemeClr val="bg2"/>
                          </a:solidFill>
                        </a:rPr>
                        <a:t>Energieeffizienz-Experten für Wohn- und Nichtwohngebäude .</a:t>
                      </a:r>
                    </a:p>
                    <a:p>
                      <a:pPr marL="0" marR="0" lvl="0" indent="0" algn="l" defTabSz="914400" rtl="0" eaLnBrk="1" fontAlgn="auto" latinLnBrk="0" hangingPunct="1">
                        <a:lnSpc>
                          <a:spcPct val="100000"/>
                        </a:lnSpc>
                        <a:spcBef>
                          <a:spcPts val="0"/>
                        </a:spcBef>
                        <a:spcAft>
                          <a:spcPts val="0"/>
                        </a:spcAft>
                        <a:buClrTx/>
                        <a:buSzTx/>
                        <a:buFontTx/>
                        <a:buNone/>
                        <a:tabLst/>
                        <a:defRPr/>
                      </a:pPr>
                      <a:br>
                        <a:rPr lang="de-DE" sz="1400" b="1" dirty="0">
                          <a:solidFill>
                            <a:schemeClr val="bg2"/>
                          </a:solidFill>
                        </a:rPr>
                      </a:br>
                      <a:r>
                        <a:rPr lang="de-DE" sz="1400" b="1" dirty="0">
                          <a:solidFill>
                            <a:schemeClr val="bg2"/>
                          </a:solidFill>
                        </a:rPr>
                        <a:t>Ausnahme</a:t>
                      </a:r>
                      <a:r>
                        <a:rPr lang="de-DE" sz="1400" dirty="0">
                          <a:solidFill>
                            <a:schemeClr val="bg2"/>
                          </a:solidFill>
                        </a:rPr>
                        <a:t>: Heizungsanlagen und Heizungsoptimierung (Einzelmaßnahme). </a:t>
                      </a:r>
                      <a:br>
                        <a:rPr lang="de-DE" sz="1400" dirty="0">
                          <a:solidFill>
                            <a:schemeClr val="bg2"/>
                          </a:solidFill>
                        </a:rPr>
                      </a:br>
                      <a:r>
                        <a:rPr lang="de-DE" sz="1400" dirty="0">
                          <a:solidFill>
                            <a:schemeClr val="bg2"/>
                          </a:solidFill>
                        </a:rPr>
                        <a:t>Hier ist die Beauftragung eines Fachunternehmens ausreichend.</a:t>
                      </a:r>
                      <a:endParaRPr lang="de-DE" sz="1400" b="1" dirty="0">
                        <a:solidFill>
                          <a:schemeClr val="bg2"/>
                        </a:solidFill>
                      </a:endParaRPr>
                    </a:p>
                  </a:txBody>
                  <a:tcPr marL="80455" marR="80455" marT="40227" marB="40227"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endParaRPr lang="de-DE" sz="1400" baseline="0" dirty="0">
                        <a:solidFill>
                          <a:schemeClr val="bg2"/>
                        </a:solidFill>
                      </a:endParaRPr>
                    </a:p>
                  </a:txBody>
                  <a:tcPr marL="80455" marR="80455" marT="40227" marB="40227"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10" name="Grafik 9">
            <a:extLst>
              <a:ext uri="{FF2B5EF4-FFF2-40B4-BE49-F238E27FC236}">
                <a16:creationId xmlns:a16="http://schemas.microsoft.com/office/drawing/2014/main" id="{E6BD5CEF-9FDA-4DC9-9C7D-97AF6C66575B}"/>
              </a:ext>
            </a:extLst>
          </p:cNvPr>
          <p:cNvPicPr>
            <a:picLocks noChangeAspect="1"/>
          </p:cNvPicPr>
          <p:nvPr/>
        </p:nvPicPr>
        <p:blipFill rotWithShape="1">
          <a:blip r:embed="rId3">
            <a:extLst>
              <a:ext uri="{28A0092B-C50C-407E-A947-70E740481C1C}">
                <a14:useLocalDpi xmlns:a14="http://schemas.microsoft.com/office/drawing/2010/main" val="0"/>
              </a:ext>
            </a:extLst>
          </a:blip>
          <a:srcRect r="-194"/>
          <a:stretch/>
        </p:blipFill>
        <p:spPr>
          <a:xfrm>
            <a:off x="503162" y="3360319"/>
            <a:ext cx="9864800" cy="1627825"/>
          </a:xfrm>
          <a:prstGeom prst="rect">
            <a:avLst/>
          </a:prstGeom>
        </p:spPr>
      </p:pic>
      <p:sp>
        <p:nvSpPr>
          <p:cNvPr id="11" name="Rechteck 10">
            <a:extLst>
              <a:ext uri="{FF2B5EF4-FFF2-40B4-BE49-F238E27FC236}">
                <a16:creationId xmlns:a16="http://schemas.microsoft.com/office/drawing/2014/main" id="{0D792D0D-3D02-46A4-B2D6-16E33EF97EBC}"/>
              </a:ext>
            </a:extLst>
          </p:cNvPr>
          <p:cNvSpPr/>
          <p:nvPr/>
        </p:nvSpPr>
        <p:spPr>
          <a:xfrm>
            <a:off x="7780521" y="5585552"/>
            <a:ext cx="1704313" cy="227755"/>
          </a:xfrm>
          <a:prstGeom prst="rect">
            <a:avLst/>
          </a:prstGeom>
        </p:spPr>
        <p:txBody>
          <a:bodyPr wrap="none">
            <a:spAutoFit/>
          </a:bodyPr>
          <a:lstStyle/>
          <a:p>
            <a:r>
              <a:rPr lang="de-DE" sz="880" dirty="0">
                <a:solidFill>
                  <a:srgbClr val="5A6166"/>
                </a:solidFill>
                <a:latin typeface="Calibri" panose="020F0502020204030204" pitchFamily="34" charset="0"/>
                <a:cs typeface="Calibri" panose="020F0502020204030204" pitchFamily="34" charset="0"/>
              </a:rPr>
              <a:t>KfW-Bildarchiv / Jens </a:t>
            </a:r>
            <a:r>
              <a:rPr lang="de-DE" sz="880" dirty="0" err="1">
                <a:solidFill>
                  <a:srgbClr val="5A6166"/>
                </a:solidFill>
                <a:latin typeface="Calibri" panose="020F0502020204030204" pitchFamily="34" charset="0"/>
                <a:cs typeface="Calibri" panose="020F0502020204030204" pitchFamily="34" charset="0"/>
              </a:rPr>
              <a:t>Steingässer</a:t>
            </a:r>
            <a:endParaRPr lang="de-DE" sz="880" dirty="0">
              <a:solidFill>
                <a:srgbClr val="5A6166"/>
              </a:solidFill>
              <a:latin typeface="Calibri" panose="020F0502020204030204" pitchFamily="34" charset="0"/>
              <a:cs typeface="Calibri" panose="020F0502020204030204" pitchFamily="34" charset="0"/>
            </a:endParaRPr>
          </a:p>
        </p:txBody>
      </p:sp>
      <p:pic>
        <p:nvPicPr>
          <p:cNvPr id="9" name="Grafik 8">
            <a:extLst>
              <a:ext uri="{FF2B5EF4-FFF2-40B4-BE49-F238E27FC236}">
                <a16:creationId xmlns:a16="http://schemas.microsoft.com/office/drawing/2014/main" id="{50816ED6-275A-43AF-AD50-AA11A8E917FA}"/>
              </a:ext>
            </a:extLst>
          </p:cNvPr>
          <p:cNvPicPr>
            <a:picLocks noChangeAspect="1"/>
          </p:cNvPicPr>
          <p:nvPr/>
        </p:nvPicPr>
        <p:blipFill>
          <a:blip r:embed="rId4"/>
          <a:stretch>
            <a:fillRect/>
          </a:stretch>
        </p:blipFill>
        <p:spPr>
          <a:xfrm>
            <a:off x="8526568" y="308294"/>
            <a:ext cx="892440" cy="497775"/>
          </a:xfrm>
          <a:prstGeom prst="rect">
            <a:avLst/>
          </a:prstGeom>
        </p:spPr>
      </p:pic>
      <p:pic>
        <p:nvPicPr>
          <p:cNvPr id="12" name="Grafik 11">
            <a:extLst>
              <a:ext uri="{FF2B5EF4-FFF2-40B4-BE49-F238E27FC236}">
                <a16:creationId xmlns:a16="http://schemas.microsoft.com/office/drawing/2014/main" id="{784C44BD-BE13-4905-9A6E-5AA5B516A645}"/>
              </a:ext>
            </a:extLst>
          </p:cNvPr>
          <p:cNvPicPr>
            <a:picLocks noChangeAspect="1"/>
          </p:cNvPicPr>
          <p:nvPr/>
        </p:nvPicPr>
        <p:blipFill>
          <a:blip r:embed="rId5"/>
          <a:stretch>
            <a:fillRect/>
          </a:stretch>
        </p:blipFill>
        <p:spPr>
          <a:xfrm>
            <a:off x="9439190" y="256549"/>
            <a:ext cx="820291" cy="609453"/>
          </a:xfrm>
          <a:prstGeom prst="rect">
            <a:avLst/>
          </a:prstGeom>
        </p:spPr>
      </p:pic>
    </p:spTree>
    <p:extLst>
      <p:ext uri="{BB962C8B-B14F-4D97-AF65-F5344CB8AC3E}">
        <p14:creationId xmlns:p14="http://schemas.microsoft.com/office/powerpoint/2010/main" val="4111288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E4EEC0EB-0966-4A17-BD4F-574413D0A661}"/>
              </a:ext>
            </a:extLst>
          </p:cNvPr>
          <p:cNvSpPr>
            <a:spLocks noGrp="1"/>
          </p:cNvSpPr>
          <p:nvPr>
            <p:ph type="ftr" sz="quarter" idx="16"/>
          </p:nvPr>
        </p:nvSpPr>
        <p:spPr/>
        <p:txBody>
          <a:bodyPr/>
          <a:lstStyle/>
          <a:p>
            <a:pPr>
              <a:defRPr/>
            </a:pPr>
            <a:r>
              <a:rPr lang="de-DE" altLang="de-DE" dirty="0">
                <a:solidFill>
                  <a:srgbClr val="000000"/>
                </a:solidFill>
              </a:rPr>
              <a:t>Bundesförderung für effiziente Gebäude (BEG) / Besser mit Architekten/ 10.05.2022</a:t>
            </a:r>
          </a:p>
        </p:txBody>
      </p:sp>
      <p:sp>
        <p:nvSpPr>
          <p:cNvPr id="3" name="Foliennummernplatzhalter 2">
            <a:extLst>
              <a:ext uri="{FF2B5EF4-FFF2-40B4-BE49-F238E27FC236}">
                <a16:creationId xmlns:a16="http://schemas.microsoft.com/office/drawing/2014/main" id="{03D2AD37-E0FF-41C0-ACF2-22997E4F04CF}"/>
              </a:ext>
            </a:extLst>
          </p:cNvPr>
          <p:cNvSpPr>
            <a:spLocks noGrp="1"/>
          </p:cNvSpPr>
          <p:nvPr>
            <p:ph type="sldNum" sz="quarter" idx="17"/>
          </p:nvPr>
        </p:nvSpPr>
        <p:spPr/>
        <p:txBody>
          <a:bodyPr/>
          <a:lstStyle/>
          <a:p>
            <a:fld id="{5678FFC5-4430-43BC-9807-D0C6EB405569}" type="slidenum">
              <a:rPr lang="de-DE" smtClean="0"/>
              <a:t>24</a:t>
            </a:fld>
            <a:endParaRPr lang="de-DE"/>
          </a:p>
        </p:txBody>
      </p:sp>
      <p:sp>
        <p:nvSpPr>
          <p:cNvPr id="8" name="Textplatzhalter 7">
            <a:extLst>
              <a:ext uri="{FF2B5EF4-FFF2-40B4-BE49-F238E27FC236}">
                <a16:creationId xmlns:a16="http://schemas.microsoft.com/office/drawing/2014/main" id="{0D09E646-C8C0-4C88-8C2F-B631BC155051}"/>
              </a:ext>
            </a:extLst>
          </p:cNvPr>
          <p:cNvSpPr>
            <a:spLocks noGrp="1"/>
          </p:cNvSpPr>
          <p:nvPr>
            <p:ph type="body" sz="quarter" idx="18"/>
          </p:nvPr>
        </p:nvSpPr>
        <p:spPr/>
        <p:txBody>
          <a:bodyPr/>
          <a:lstStyle/>
          <a:p>
            <a:r>
              <a:rPr lang="de-DE" dirty="0" err="1"/>
              <a:t>iSFP</a:t>
            </a:r>
            <a:endParaRPr lang="de-DE" dirty="0"/>
          </a:p>
        </p:txBody>
      </p:sp>
      <p:sp>
        <p:nvSpPr>
          <p:cNvPr id="7" name="Titel 6">
            <a:extLst>
              <a:ext uri="{FF2B5EF4-FFF2-40B4-BE49-F238E27FC236}">
                <a16:creationId xmlns:a16="http://schemas.microsoft.com/office/drawing/2014/main" id="{63C627D3-4DD4-4C32-9B49-A4A7125E36D4}"/>
              </a:ext>
            </a:extLst>
          </p:cNvPr>
          <p:cNvSpPr>
            <a:spLocks noGrp="1"/>
          </p:cNvSpPr>
          <p:nvPr>
            <p:ph type="title"/>
          </p:nvPr>
        </p:nvSpPr>
        <p:spPr/>
        <p:txBody>
          <a:bodyPr/>
          <a:lstStyle/>
          <a:p>
            <a:r>
              <a:rPr lang="de-DE" dirty="0"/>
              <a:t>Individueller Sanierungsfahrplan</a:t>
            </a:r>
          </a:p>
        </p:txBody>
      </p:sp>
    </p:spTree>
    <p:extLst>
      <p:ext uri="{BB962C8B-B14F-4D97-AF65-F5344CB8AC3E}">
        <p14:creationId xmlns:p14="http://schemas.microsoft.com/office/powerpoint/2010/main" val="636417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pPr>
              <a:defRPr/>
            </a:pPr>
            <a:r>
              <a:rPr lang="de-DE" altLang="de-DE" dirty="0">
                <a:solidFill>
                  <a:srgbClr val="000000"/>
                </a:solidFill>
              </a:rPr>
              <a:t>Bundesförderung für effiziente Gebäude (BEG) / Besser mit Architekten/ 10.05.2022</a:t>
            </a:r>
          </a:p>
        </p:txBody>
      </p:sp>
      <p:sp>
        <p:nvSpPr>
          <p:cNvPr id="3" name="Foliennummernplatzhalter 2"/>
          <p:cNvSpPr>
            <a:spLocks noGrp="1"/>
          </p:cNvSpPr>
          <p:nvPr>
            <p:ph type="sldNum" sz="quarter" idx="12"/>
          </p:nvPr>
        </p:nvSpPr>
        <p:spPr/>
        <p:txBody>
          <a:bodyPr/>
          <a:lstStyle/>
          <a:p>
            <a:fld id="{5678FFC5-4430-43BC-9807-D0C6EB405569}" type="slidenum">
              <a:rPr lang="de-DE" smtClean="0"/>
              <a:t>25</a:t>
            </a:fld>
            <a:endParaRPr lang="de-DE"/>
          </a:p>
        </p:txBody>
      </p:sp>
      <p:sp>
        <p:nvSpPr>
          <p:cNvPr id="5" name="Textplatzhalter 4"/>
          <p:cNvSpPr>
            <a:spLocks noGrp="1"/>
          </p:cNvSpPr>
          <p:nvPr>
            <p:ph type="body" sz="quarter" idx="13"/>
          </p:nvPr>
        </p:nvSpPr>
        <p:spPr/>
        <p:txBody>
          <a:bodyPr/>
          <a:lstStyle/>
          <a:p>
            <a:endParaRPr lang="de-DE" dirty="0"/>
          </a:p>
        </p:txBody>
      </p:sp>
      <p:sp>
        <p:nvSpPr>
          <p:cNvPr id="4" name="Textplatzhalter 3">
            <a:extLst>
              <a:ext uri="{FF2B5EF4-FFF2-40B4-BE49-F238E27FC236}">
                <a16:creationId xmlns:a16="http://schemas.microsoft.com/office/drawing/2014/main" id="{F3354DC2-AD98-4151-A9FF-D26285CE78C9}"/>
              </a:ext>
            </a:extLst>
          </p:cNvPr>
          <p:cNvSpPr>
            <a:spLocks noGrp="1"/>
          </p:cNvSpPr>
          <p:nvPr>
            <p:ph type="body" sz="quarter" idx="14"/>
          </p:nvPr>
        </p:nvSpPr>
        <p:spPr/>
        <p:txBody>
          <a:bodyPr/>
          <a:lstStyle/>
          <a:p>
            <a:r>
              <a:rPr lang="de-DE" dirty="0"/>
              <a:t>Bonus für Wohngebäude bei gestreckter Sanierung mit </a:t>
            </a:r>
            <a:r>
              <a:rPr lang="de-DE" dirty="0" err="1"/>
              <a:t>iSFP</a:t>
            </a:r>
            <a:endParaRPr lang="de-DE" dirty="0"/>
          </a:p>
        </p:txBody>
      </p:sp>
      <p:sp>
        <p:nvSpPr>
          <p:cNvPr id="6" name="Titel 5"/>
          <p:cNvSpPr>
            <a:spLocks noGrp="1"/>
          </p:cNvSpPr>
          <p:nvPr>
            <p:ph type="title"/>
          </p:nvPr>
        </p:nvSpPr>
        <p:spPr/>
        <p:txBody>
          <a:bodyPr/>
          <a:lstStyle/>
          <a:p>
            <a:r>
              <a:rPr lang="de-DE" dirty="0"/>
              <a:t>Individueller Sanierungsfahrplan </a:t>
            </a:r>
            <a:r>
              <a:rPr lang="de-DE" dirty="0" err="1"/>
              <a:t>iSFP</a:t>
            </a:r>
            <a:endParaRPr lang="de-DE" dirty="0"/>
          </a:p>
        </p:txBody>
      </p:sp>
      <p:pic>
        <p:nvPicPr>
          <p:cNvPr id="10" name="Picture 4">
            <a:extLst>
              <a:ext uri="{FF2B5EF4-FFF2-40B4-BE49-F238E27FC236}">
                <a16:creationId xmlns:a16="http://schemas.microsoft.com/office/drawing/2014/main" id="{EADC5E1D-9B1A-4A7A-A29F-346FAD8662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810" y="1999194"/>
            <a:ext cx="5475526" cy="3517850"/>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grpSp>
        <p:nvGrpSpPr>
          <p:cNvPr id="11" name="Gruppieren 10">
            <a:extLst>
              <a:ext uri="{FF2B5EF4-FFF2-40B4-BE49-F238E27FC236}">
                <a16:creationId xmlns:a16="http://schemas.microsoft.com/office/drawing/2014/main" id="{A5AC216C-71B4-485D-8549-66898D6A1145}"/>
              </a:ext>
            </a:extLst>
          </p:cNvPr>
          <p:cNvGrpSpPr/>
          <p:nvPr/>
        </p:nvGrpSpPr>
        <p:grpSpPr>
          <a:xfrm>
            <a:off x="488177" y="1144836"/>
            <a:ext cx="9867557" cy="720000"/>
            <a:chOff x="358385" y="1412776"/>
            <a:chExt cx="9203128" cy="603999"/>
          </a:xfrm>
        </p:grpSpPr>
        <p:sp>
          <p:nvSpPr>
            <p:cNvPr id="12" name="Rechteck 11">
              <a:extLst>
                <a:ext uri="{FF2B5EF4-FFF2-40B4-BE49-F238E27FC236}">
                  <a16:creationId xmlns:a16="http://schemas.microsoft.com/office/drawing/2014/main" id="{1DD6398D-7F8B-415D-ABC6-30985E664C86}"/>
                </a:ext>
              </a:extLst>
            </p:cNvPr>
            <p:cNvSpPr/>
            <p:nvPr/>
          </p:nvSpPr>
          <p:spPr>
            <a:xfrm>
              <a:off x="1043683" y="1412776"/>
              <a:ext cx="8517830" cy="603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5025" tIns="95025" rIns="95025" bIns="95025" rtlCol="0" anchor="ctr" anchorCtr="0"/>
            <a:lstStyle/>
            <a:p>
              <a:pPr marL="5587"/>
              <a:r>
                <a:rPr lang="de-DE" sz="1400" dirty="0">
                  <a:solidFill>
                    <a:schemeClr val="tx1"/>
                  </a:solidFill>
                </a:rPr>
                <a:t>Bei stufenweiser Sanierung (ggf. bis zu einem Effizienzhaus) im Rahmen eines Sanierungsfahrplans erhöht sich der Tilgungszuschuss um 5 % für jeden Sanierungsschritt.</a:t>
              </a:r>
            </a:p>
          </p:txBody>
        </p:sp>
        <p:sp>
          <p:nvSpPr>
            <p:cNvPr id="13" name="Rechteck 12">
              <a:extLst>
                <a:ext uri="{FF2B5EF4-FFF2-40B4-BE49-F238E27FC236}">
                  <a16:creationId xmlns:a16="http://schemas.microsoft.com/office/drawing/2014/main" id="{498E9311-CA05-4DFE-822E-95BAF9C6B8EB}"/>
                </a:ext>
              </a:extLst>
            </p:cNvPr>
            <p:cNvSpPr/>
            <p:nvPr/>
          </p:nvSpPr>
          <p:spPr>
            <a:xfrm>
              <a:off x="358385" y="1413945"/>
              <a:ext cx="685298" cy="6016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buSzPct val="120000"/>
              </a:pPr>
              <a:endParaRPr lang="de-DE" sz="1400" b="1" dirty="0">
                <a:solidFill>
                  <a:schemeClr val="bg1"/>
                </a:solidFill>
              </a:endParaRPr>
            </a:p>
          </p:txBody>
        </p:sp>
      </p:grpSp>
      <p:pic>
        <p:nvPicPr>
          <p:cNvPr id="16" name="Grafik 15">
            <a:extLst>
              <a:ext uri="{FF2B5EF4-FFF2-40B4-BE49-F238E27FC236}">
                <a16:creationId xmlns:a16="http://schemas.microsoft.com/office/drawing/2014/main" id="{F894E71A-ABA0-4D16-91FF-326AA309F168}"/>
              </a:ext>
            </a:extLst>
          </p:cNvPr>
          <p:cNvPicPr>
            <a:picLocks noChangeAspect="1"/>
          </p:cNvPicPr>
          <p:nvPr/>
        </p:nvPicPr>
        <p:blipFill>
          <a:blip r:embed="rId4"/>
          <a:stretch>
            <a:fillRect/>
          </a:stretch>
        </p:blipFill>
        <p:spPr>
          <a:xfrm>
            <a:off x="9463294" y="292937"/>
            <a:ext cx="892440" cy="497775"/>
          </a:xfrm>
          <a:prstGeom prst="rect">
            <a:avLst/>
          </a:prstGeom>
        </p:spPr>
      </p:pic>
    </p:spTree>
    <p:extLst>
      <p:ext uri="{BB962C8B-B14F-4D97-AF65-F5344CB8AC3E}">
        <p14:creationId xmlns:p14="http://schemas.microsoft.com/office/powerpoint/2010/main" val="565731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69DD1C32-9896-48D1-9BD6-BC5B0247C289}"/>
              </a:ext>
            </a:extLst>
          </p:cNvPr>
          <p:cNvSpPr>
            <a:spLocks noGrp="1"/>
          </p:cNvSpPr>
          <p:nvPr>
            <p:ph type="ftr" sz="quarter" idx="11"/>
          </p:nvPr>
        </p:nvSpPr>
        <p:spPr/>
        <p:txBody>
          <a:bodyPr/>
          <a:lstStyle/>
          <a:p>
            <a:r>
              <a:rPr lang="de-DE" dirty="0"/>
              <a:t>Bundesförderung für effiziente Gebäude (BEG) / Besser mit Architekten/ 10.05.2022</a:t>
            </a:r>
          </a:p>
        </p:txBody>
      </p:sp>
      <p:sp>
        <p:nvSpPr>
          <p:cNvPr id="3" name="Foliennummernplatzhalter 2">
            <a:extLst>
              <a:ext uri="{FF2B5EF4-FFF2-40B4-BE49-F238E27FC236}">
                <a16:creationId xmlns:a16="http://schemas.microsoft.com/office/drawing/2014/main" id="{5D73B020-C959-470F-B1E2-B41F18C01571}"/>
              </a:ext>
            </a:extLst>
          </p:cNvPr>
          <p:cNvSpPr>
            <a:spLocks noGrp="1"/>
          </p:cNvSpPr>
          <p:nvPr>
            <p:ph type="sldNum" sz="quarter" idx="12"/>
          </p:nvPr>
        </p:nvSpPr>
        <p:spPr/>
        <p:txBody>
          <a:bodyPr/>
          <a:lstStyle/>
          <a:p>
            <a:fld id="{5678FFC5-4430-43BC-9807-D0C6EB405569}" type="slidenum">
              <a:rPr lang="de-DE" smtClean="0"/>
              <a:t>26</a:t>
            </a:fld>
            <a:endParaRPr lang="de-DE"/>
          </a:p>
        </p:txBody>
      </p:sp>
      <p:sp>
        <p:nvSpPr>
          <p:cNvPr id="9" name="Textplatzhalter 8">
            <a:extLst>
              <a:ext uri="{FF2B5EF4-FFF2-40B4-BE49-F238E27FC236}">
                <a16:creationId xmlns:a16="http://schemas.microsoft.com/office/drawing/2014/main" id="{1021062E-19B2-4EEA-A5A7-BC54F5E96891}"/>
              </a:ext>
            </a:extLst>
          </p:cNvPr>
          <p:cNvSpPr>
            <a:spLocks noGrp="1"/>
          </p:cNvSpPr>
          <p:nvPr>
            <p:ph type="body" sz="quarter" idx="13"/>
          </p:nvPr>
        </p:nvSpPr>
        <p:spPr/>
        <p:txBody>
          <a:bodyPr/>
          <a:lstStyle/>
          <a:p>
            <a:endParaRPr lang="de-DE"/>
          </a:p>
        </p:txBody>
      </p:sp>
      <p:sp>
        <p:nvSpPr>
          <p:cNvPr id="10" name="Textplatzhalter 9">
            <a:extLst>
              <a:ext uri="{FF2B5EF4-FFF2-40B4-BE49-F238E27FC236}">
                <a16:creationId xmlns:a16="http://schemas.microsoft.com/office/drawing/2014/main" id="{4C9F11B8-223C-4EA2-91D2-C1163162C7A1}"/>
              </a:ext>
            </a:extLst>
          </p:cNvPr>
          <p:cNvSpPr>
            <a:spLocks noGrp="1"/>
          </p:cNvSpPr>
          <p:nvPr>
            <p:ph type="body" sz="quarter" idx="14"/>
          </p:nvPr>
        </p:nvSpPr>
        <p:spPr/>
        <p:txBody>
          <a:bodyPr/>
          <a:lstStyle/>
          <a:p>
            <a:r>
              <a:rPr lang="de-DE" dirty="0"/>
              <a:t>FAQ auf der </a:t>
            </a:r>
            <a:r>
              <a:rPr lang="de-DE" dirty="0" err="1">
                <a:hlinkClick r:id="rId2"/>
              </a:rPr>
              <a:t>BMWi</a:t>
            </a:r>
            <a:r>
              <a:rPr lang="de-DE" dirty="0">
                <a:hlinkClick r:id="rId2"/>
              </a:rPr>
              <a:t>-FAQ-Seite</a:t>
            </a:r>
            <a:endParaRPr lang="de-DE" dirty="0"/>
          </a:p>
        </p:txBody>
      </p:sp>
      <p:sp>
        <p:nvSpPr>
          <p:cNvPr id="8" name="Titel 7">
            <a:extLst>
              <a:ext uri="{FF2B5EF4-FFF2-40B4-BE49-F238E27FC236}">
                <a16:creationId xmlns:a16="http://schemas.microsoft.com/office/drawing/2014/main" id="{43D21314-672F-4A52-A514-8B36B3481795}"/>
              </a:ext>
            </a:extLst>
          </p:cNvPr>
          <p:cNvSpPr>
            <a:spLocks noGrp="1"/>
          </p:cNvSpPr>
          <p:nvPr>
            <p:ph type="title"/>
          </p:nvPr>
        </p:nvSpPr>
        <p:spPr/>
        <p:txBody>
          <a:bodyPr/>
          <a:lstStyle/>
          <a:p>
            <a:r>
              <a:rPr lang="de-DE" dirty="0"/>
              <a:t>Individueller Sanierungsfahrplan </a:t>
            </a:r>
            <a:r>
              <a:rPr lang="de-DE" dirty="0" err="1"/>
              <a:t>iSFP</a:t>
            </a:r>
            <a:endParaRPr lang="de-DE" dirty="0"/>
          </a:p>
        </p:txBody>
      </p:sp>
      <p:pic>
        <p:nvPicPr>
          <p:cNvPr id="12" name="Grafik 11">
            <a:extLst>
              <a:ext uri="{FF2B5EF4-FFF2-40B4-BE49-F238E27FC236}">
                <a16:creationId xmlns:a16="http://schemas.microsoft.com/office/drawing/2014/main" id="{5EBD9FE5-5116-462A-A555-96CD0E9FEF3E}"/>
              </a:ext>
            </a:extLst>
          </p:cNvPr>
          <p:cNvPicPr>
            <a:picLocks noChangeAspect="1"/>
          </p:cNvPicPr>
          <p:nvPr/>
        </p:nvPicPr>
        <p:blipFill>
          <a:blip r:embed="rId3"/>
          <a:stretch>
            <a:fillRect/>
          </a:stretch>
        </p:blipFill>
        <p:spPr>
          <a:xfrm>
            <a:off x="9463294" y="292937"/>
            <a:ext cx="892440" cy="497775"/>
          </a:xfrm>
          <a:prstGeom prst="rect">
            <a:avLst/>
          </a:prstGeom>
        </p:spPr>
      </p:pic>
      <p:pic>
        <p:nvPicPr>
          <p:cNvPr id="4" name="Grafik 3">
            <a:extLst>
              <a:ext uri="{FF2B5EF4-FFF2-40B4-BE49-F238E27FC236}">
                <a16:creationId xmlns:a16="http://schemas.microsoft.com/office/drawing/2014/main" id="{1352DFA0-5A7B-416E-BD77-2DB4ED5869AE}"/>
              </a:ext>
            </a:extLst>
          </p:cNvPr>
          <p:cNvPicPr>
            <a:picLocks noChangeAspect="1"/>
          </p:cNvPicPr>
          <p:nvPr/>
        </p:nvPicPr>
        <p:blipFill>
          <a:blip r:embed="rId4"/>
          <a:stretch>
            <a:fillRect/>
          </a:stretch>
        </p:blipFill>
        <p:spPr>
          <a:xfrm>
            <a:off x="2843882" y="1119845"/>
            <a:ext cx="5601756" cy="4847583"/>
          </a:xfrm>
          <a:prstGeom prst="rect">
            <a:avLst/>
          </a:prstGeom>
          <a:ln w="12700">
            <a:solidFill>
              <a:schemeClr val="tx1"/>
            </a:solidFill>
          </a:ln>
        </p:spPr>
      </p:pic>
    </p:spTree>
    <p:extLst>
      <p:ext uri="{BB962C8B-B14F-4D97-AF65-F5344CB8AC3E}">
        <p14:creationId xmlns:p14="http://schemas.microsoft.com/office/powerpoint/2010/main" val="4166094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69DD1C32-9896-48D1-9BD6-BC5B0247C289}"/>
              </a:ext>
            </a:extLst>
          </p:cNvPr>
          <p:cNvSpPr>
            <a:spLocks noGrp="1"/>
          </p:cNvSpPr>
          <p:nvPr>
            <p:ph type="ftr" sz="quarter" idx="11"/>
          </p:nvPr>
        </p:nvSpPr>
        <p:spPr/>
        <p:txBody>
          <a:bodyPr/>
          <a:lstStyle/>
          <a:p>
            <a:r>
              <a:rPr lang="de-DE" dirty="0"/>
              <a:t>Bundesförderung für effiziente Gebäude (BEG) / Besser mit Architekten/ 10.05.2022</a:t>
            </a:r>
          </a:p>
        </p:txBody>
      </p:sp>
      <p:sp>
        <p:nvSpPr>
          <p:cNvPr id="3" name="Foliennummernplatzhalter 2">
            <a:extLst>
              <a:ext uri="{FF2B5EF4-FFF2-40B4-BE49-F238E27FC236}">
                <a16:creationId xmlns:a16="http://schemas.microsoft.com/office/drawing/2014/main" id="{5D73B020-C959-470F-B1E2-B41F18C01571}"/>
              </a:ext>
            </a:extLst>
          </p:cNvPr>
          <p:cNvSpPr>
            <a:spLocks noGrp="1"/>
          </p:cNvSpPr>
          <p:nvPr>
            <p:ph type="sldNum" sz="quarter" idx="12"/>
          </p:nvPr>
        </p:nvSpPr>
        <p:spPr/>
        <p:txBody>
          <a:bodyPr/>
          <a:lstStyle/>
          <a:p>
            <a:fld id="{5678FFC5-4430-43BC-9807-D0C6EB405569}" type="slidenum">
              <a:rPr lang="de-DE" smtClean="0"/>
              <a:t>27</a:t>
            </a:fld>
            <a:endParaRPr lang="de-DE"/>
          </a:p>
        </p:txBody>
      </p:sp>
      <p:sp>
        <p:nvSpPr>
          <p:cNvPr id="9" name="Textplatzhalter 8">
            <a:extLst>
              <a:ext uri="{FF2B5EF4-FFF2-40B4-BE49-F238E27FC236}">
                <a16:creationId xmlns:a16="http://schemas.microsoft.com/office/drawing/2014/main" id="{1021062E-19B2-4EEA-A5A7-BC54F5E96891}"/>
              </a:ext>
            </a:extLst>
          </p:cNvPr>
          <p:cNvSpPr>
            <a:spLocks noGrp="1"/>
          </p:cNvSpPr>
          <p:nvPr>
            <p:ph type="body" sz="quarter" idx="13"/>
          </p:nvPr>
        </p:nvSpPr>
        <p:spPr/>
        <p:txBody>
          <a:bodyPr/>
          <a:lstStyle/>
          <a:p>
            <a:endParaRPr lang="de-DE"/>
          </a:p>
        </p:txBody>
      </p:sp>
      <p:sp>
        <p:nvSpPr>
          <p:cNvPr id="10" name="Textplatzhalter 9">
            <a:extLst>
              <a:ext uri="{FF2B5EF4-FFF2-40B4-BE49-F238E27FC236}">
                <a16:creationId xmlns:a16="http://schemas.microsoft.com/office/drawing/2014/main" id="{4C9F11B8-223C-4EA2-91D2-C1163162C7A1}"/>
              </a:ext>
            </a:extLst>
          </p:cNvPr>
          <p:cNvSpPr>
            <a:spLocks noGrp="1"/>
          </p:cNvSpPr>
          <p:nvPr>
            <p:ph type="body" sz="quarter" idx="14"/>
          </p:nvPr>
        </p:nvSpPr>
        <p:spPr/>
        <p:txBody>
          <a:bodyPr/>
          <a:lstStyle/>
          <a:p>
            <a:r>
              <a:rPr lang="de-DE" dirty="0"/>
              <a:t>FAQ auf der </a:t>
            </a:r>
            <a:r>
              <a:rPr lang="de-DE" dirty="0" err="1">
                <a:hlinkClick r:id="rId2"/>
              </a:rPr>
              <a:t>BMWi</a:t>
            </a:r>
            <a:r>
              <a:rPr lang="de-DE" dirty="0">
                <a:hlinkClick r:id="rId2"/>
              </a:rPr>
              <a:t>-FAQ-Seite</a:t>
            </a:r>
            <a:endParaRPr lang="de-DE" dirty="0"/>
          </a:p>
        </p:txBody>
      </p:sp>
      <p:sp>
        <p:nvSpPr>
          <p:cNvPr id="8" name="Titel 7">
            <a:extLst>
              <a:ext uri="{FF2B5EF4-FFF2-40B4-BE49-F238E27FC236}">
                <a16:creationId xmlns:a16="http://schemas.microsoft.com/office/drawing/2014/main" id="{43D21314-672F-4A52-A514-8B36B3481795}"/>
              </a:ext>
            </a:extLst>
          </p:cNvPr>
          <p:cNvSpPr>
            <a:spLocks noGrp="1"/>
          </p:cNvSpPr>
          <p:nvPr>
            <p:ph type="title"/>
          </p:nvPr>
        </p:nvSpPr>
        <p:spPr/>
        <p:txBody>
          <a:bodyPr/>
          <a:lstStyle/>
          <a:p>
            <a:r>
              <a:rPr lang="de-DE" dirty="0"/>
              <a:t>Individueller Sanierungsfahrplan </a:t>
            </a:r>
            <a:r>
              <a:rPr lang="de-DE" dirty="0" err="1"/>
              <a:t>iSFP</a:t>
            </a:r>
            <a:endParaRPr lang="de-DE" dirty="0"/>
          </a:p>
        </p:txBody>
      </p:sp>
      <p:pic>
        <p:nvPicPr>
          <p:cNvPr id="12" name="Grafik 11">
            <a:extLst>
              <a:ext uri="{FF2B5EF4-FFF2-40B4-BE49-F238E27FC236}">
                <a16:creationId xmlns:a16="http://schemas.microsoft.com/office/drawing/2014/main" id="{5EBD9FE5-5116-462A-A555-96CD0E9FEF3E}"/>
              </a:ext>
            </a:extLst>
          </p:cNvPr>
          <p:cNvPicPr>
            <a:picLocks noChangeAspect="1"/>
          </p:cNvPicPr>
          <p:nvPr/>
        </p:nvPicPr>
        <p:blipFill>
          <a:blip r:embed="rId3"/>
          <a:stretch>
            <a:fillRect/>
          </a:stretch>
        </p:blipFill>
        <p:spPr>
          <a:xfrm>
            <a:off x="9463294" y="292937"/>
            <a:ext cx="892440" cy="497775"/>
          </a:xfrm>
          <a:prstGeom prst="rect">
            <a:avLst/>
          </a:prstGeom>
        </p:spPr>
      </p:pic>
      <p:pic>
        <p:nvPicPr>
          <p:cNvPr id="4" name="Grafik 3">
            <a:extLst>
              <a:ext uri="{FF2B5EF4-FFF2-40B4-BE49-F238E27FC236}">
                <a16:creationId xmlns:a16="http://schemas.microsoft.com/office/drawing/2014/main" id="{429F36EA-B655-4AD1-9583-1FFA28330BB4}"/>
              </a:ext>
            </a:extLst>
          </p:cNvPr>
          <p:cNvPicPr>
            <a:picLocks noChangeAspect="1"/>
          </p:cNvPicPr>
          <p:nvPr/>
        </p:nvPicPr>
        <p:blipFill>
          <a:blip r:embed="rId4"/>
          <a:stretch>
            <a:fillRect/>
          </a:stretch>
        </p:blipFill>
        <p:spPr>
          <a:xfrm>
            <a:off x="288355" y="1144837"/>
            <a:ext cx="6659983" cy="1686670"/>
          </a:xfrm>
          <a:prstGeom prst="rect">
            <a:avLst/>
          </a:prstGeom>
          <a:ln w="12700">
            <a:solidFill>
              <a:schemeClr val="tx1"/>
            </a:solidFill>
          </a:ln>
        </p:spPr>
      </p:pic>
    </p:spTree>
    <p:extLst>
      <p:ext uri="{BB962C8B-B14F-4D97-AF65-F5344CB8AC3E}">
        <p14:creationId xmlns:p14="http://schemas.microsoft.com/office/powerpoint/2010/main" val="3096552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69DD1C32-9896-48D1-9BD6-BC5B0247C289}"/>
              </a:ext>
            </a:extLst>
          </p:cNvPr>
          <p:cNvSpPr>
            <a:spLocks noGrp="1"/>
          </p:cNvSpPr>
          <p:nvPr>
            <p:ph type="ftr" sz="quarter" idx="11"/>
          </p:nvPr>
        </p:nvSpPr>
        <p:spPr/>
        <p:txBody>
          <a:bodyPr/>
          <a:lstStyle/>
          <a:p>
            <a:r>
              <a:rPr lang="de-DE" dirty="0"/>
              <a:t>Bundesförderung für effiziente Gebäude (BEG) / Besser mit Architekten/ 10.05.2022</a:t>
            </a:r>
          </a:p>
        </p:txBody>
      </p:sp>
      <p:sp>
        <p:nvSpPr>
          <p:cNvPr id="3" name="Foliennummernplatzhalter 2">
            <a:extLst>
              <a:ext uri="{FF2B5EF4-FFF2-40B4-BE49-F238E27FC236}">
                <a16:creationId xmlns:a16="http://schemas.microsoft.com/office/drawing/2014/main" id="{5D73B020-C959-470F-B1E2-B41F18C01571}"/>
              </a:ext>
            </a:extLst>
          </p:cNvPr>
          <p:cNvSpPr>
            <a:spLocks noGrp="1"/>
          </p:cNvSpPr>
          <p:nvPr>
            <p:ph type="sldNum" sz="quarter" idx="12"/>
          </p:nvPr>
        </p:nvSpPr>
        <p:spPr/>
        <p:txBody>
          <a:bodyPr/>
          <a:lstStyle/>
          <a:p>
            <a:fld id="{5678FFC5-4430-43BC-9807-D0C6EB405569}" type="slidenum">
              <a:rPr lang="de-DE" smtClean="0"/>
              <a:t>28</a:t>
            </a:fld>
            <a:endParaRPr lang="de-DE"/>
          </a:p>
        </p:txBody>
      </p:sp>
      <p:sp>
        <p:nvSpPr>
          <p:cNvPr id="9" name="Textplatzhalter 8">
            <a:extLst>
              <a:ext uri="{FF2B5EF4-FFF2-40B4-BE49-F238E27FC236}">
                <a16:creationId xmlns:a16="http://schemas.microsoft.com/office/drawing/2014/main" id="{1021062E-19B2-4EEA-A5A7-BC54F5E96891}"/>
              </a:ext>
            </a:extLst>
          </p:cNvPr>
          <p:cNvSpPr>
            <a:spLocks noGrp="1"/>
          </p:cNvSpPr>
          <p:nvPr>
            <p:ph type="body" sz="quarter" idx="13"/>
          </p:nvPr>
        </p:nvSpPr>
        <p:spPr/>
        <p:txBody>
          <a:bodyPr/>
          <a:lstStyle/>
          <a:p>
            <a:endParaRPr lang="de-DE"/>
          </a:p>
        </p:txBody>
      </p:sp>
      <p:sp>
        <p:nvSpPr>
          <p:cNvPr id="10" name="Textplatzhalter 9">
            <a:extLst>
              <a:ext uri="{FF2B5EF4-FFF2-40B4-BE49-F238E27FC236}">
                <a16:creationId xmlns:a16="http://schemas.microsoft.com/office/drawing/2014/main" id="{4C9F11B8-223C-4EA2-91D2-C1163162C7A1}"/>
              </a:ext>
            </a:extLst>
          </p:cNvPr>
          <p:cNvSpPr>
            <a:spLocks noGrp="1"/>
          </p:cNvSpPr>
          <p:nvPr>
            <p:ph type="body" sz="quarter" idx="14"/>
          </p:nvPr>
        </p:nvSpPr>
        <p:spPr/>
        <p:txBody>
          <a:bodyPr/>
          <a:lstStyle/>
          <a:p>
            <a:r>
              <a:rPr lang="de-DE" dirty="0"/>
              <a:t>FAQ auf der </a:t>
            </a:r>
            <a:r>
              <a:rPr lang="de-DE" dirty="0" err="1">
                <a:hlinkClick r:id="rId2"/>
              </a:rPr>
              <a:t>BMWi</a:t>
            </a:r>
            <a:r>
              <a:rPr lang="de-DE" dirty="0">
                <a:hlinkClick r:id="rId2"/>
              </a:rPr>
              <a:t>-FAQ-Seite</a:t>
            </a:r>
            <a:endParaRPr lang="de-DE" dirty="0"/>
          </a:p>
        </p:txBody>
      </p:sp>
      <p:sp>
        <p:nvSpPr>
          <p:cNvPr id="8" name="Titel 7">
            <a:extLst>
              <a:ext uri="{FF2B5EF4-FFF2-40B4-BE49-F238E27FC236}">
                <a16:creationId xmlns:a16="http://schemas.microsoft.com/office/drawing/2014/main" id="{43D21314-672F-4A52-A514-8B36B3481795}"/>
              </a:ext>
            </a:extLst>
          </p:cNvPr>
          <p:cNvSpPr>
            <a:spLocks noGrp="1"/>
          </p:cNvSpPr>
          <p:nvPr>
            <p:ph type="title"/>
          </p:nvPr>
        </p:nvSpPr>
        <p:spPr/>
        <p:txBody>
          <a:bodyPr/>
          <a:lstStyle/>
          <a:p>
            <a:r>
              <a:rPr lang="de-DE" dirty="0"/>
              <a:t>Individueller Sanierungsfahrplan </a:t>
            </a:r>
            <a:r>
              <a:rPr lang="de-DE" dirty="0" err="1"/>
              <a:t>iSFP</a:t>
            </a:r>
            <a:endParaRPr lang="de-DE" dirty="0"/>
          </a:p>
        </p:txBody>
      </p:sp>
      <p:pic>
        <p:nvPicPr>
          <p:cNvPr id="12" name="Grafik 11">
            <a:extLst>
              <a:ext uri="{FF2B5EF4-FFF2-40B4-BE49-F238E27FC236}">
                <a16:creationId xmlns:a16="http://schemas.microsoft.com/office/drawing/2014/main" id="{5EBD9FE5-5116-462A-A555-96CD0E9FEF3E}"/>
              </a:ext>
            </a:extLst>
          </p:cNvPr>
          <p:cNvPicPr>
            <a:picLocks noChangeAspect="1"/>
          </p:cNvPicPr>
          <p:nvPr/>
        </p:nvPicPr>
        <p:blipFill>
          <a:blip r:embed="rId3"/>
          <a:stretch>
            <a:fillRect/>
          </a:stretch>
        </p:blipFill>
        <p:spPr>
          <a:xfrm>
            <a:off x="9463294" y="292937"/>
            <a:ext cx="892440" cy="497775"/>
          </a:xfrm>
          <a:prstGeom prst="rect">
            <a:avLst/>
          </a:prstGeom>
        </p:spPr>
      </p:pic>
      <p:pic>
        <p:nvPicPr>
          <p:cNvPr id="4" name="Grafik 3">
            <a:extLst>
              <a:ext uri="{FF2B5EF4-FFF2-40B4-BE49-F238E27FC236}">
                <a16:creationId xmlns:a16="http://schemas.microsoft.com/office/drawing/2014/main" id="{429F36EA-B655-4AD1-9583-1FFA28330BB4}"/>
              </a:ext>
            </a:extLst>
          </p:cNvPr>
          <p:cNvPicPr>
            <a:picLocks noChangeAspect="1"/>
          </p:cNvPicPr>
          <p:nvPr/>
        </p:nvPicPr>
        <p:blipFill>
          <a:blip r:embed="rId4"/>
          <a:stretch>
            <a:fillRect/>
          </a:stretch>
        </p:blipFill>
        <p:spPr>
          <a:xfrm>
            <a:off x="288355" y="1144837"/>
            <a:ext cx="6659983" cy="1686670"/>
          </a:xfrm>
          <a:prstGeom prst="rect">
            <a:avLst/>
          </a:prstGeom>
          <a:ln w="12700">
            <a:solidFill>
              <a:schemeClr val="tx1"/>
            </a:solidFill>
          </a:ln>
        </p:spPr>
      </p:pic>
      <p:pic>
        <p:nvPicPr>
          <p:cNvPr id="5" name="Grafik 4">
            <a:extLst>
              <a:ext uri="{FF2B5EF4-FFF2-40B4-BE49-F238E27FC236}">
                <a16:creationId xmlns:a16="http://schemas.microsoft.com/office/drawing/2014/main" id="{3C3239CA-FBBF-416B-9C09-78ECF0562248}"/>
              </a:ext>
            </a:extLst>
          </p:cNvPr>
          <p:cNvPicPr>
            <a:picLocks noChangeAspect="1"/>
          </p:cNvPicPr>
          <p:nvPr/>
        </p:nvPicPr>
        <p:blipFill>
          <a:blip r:embed="rId5"/>
          <a:stretch>
            <a:fillRect/>
          </a:stretch>
        </p:blipFill>
        <p:spPr>
          <a:xfrm>
            <a:off x="2987898" y="1055958"/>
            <a:ext cx="7111702" cy="4225794"/>
          </a:xfrm>
          <a:prstGeom prst="rect">
            <a:avLst/>
          </a:prstGeom>
          <a:ln w="12700">
            <a:solidFill>
              <a:schemeClr val="tx1"/>
            </a:solidFill>
          </a:ln>
        </p:spPr>
      </p:pic>
    </p:spTree>
    <p:extLst>
      <p:ext uri="{BB962C8B-B14F-4D97-AF65-F5344CB8AC3E}">
        <p14:creationId xmlns:p14="http://schemas.microsoft.com/office/powerpoint/2010/main" val="1697202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E4EEC0EB-0966-4A17-BD4F-574413D0A661}"/>
              </a:ext>
            </a:extLst>
          </p:cNvPr>
          <p:cNvSpPr>
            <a:spLocks noGrp="1"/>
          </p:cNvSpPr>
          <p:nvPr>
            <p:ph type="ftr" sz="quarter" idx="16"/>
          </p:nvPr>
        </p:nvSpPr>
        <p:spPr/>
        <p:txBody>
          <a:bodyPr/>
          <a:lstStyle/>
          <a:p>
            <a:pPr>
              <a:defRPr/>
            </a:pPr>
            <a:r>
              <a:rPr lang="de-DE" altLang="de-DE" dirty="0">
                <a:solidFill>
                  <a:srgbClr val="000000"/>
                </a:solidFill>
              </a:rPr>
              <a:t>Bundesförderung für effiziente Gebäude (BEG) / Besser mit Architekten/ 10.05.2022</a:t>
            </a:r>
          </a:p>
        </p:txBody>
      </p:sp>
      <p:sp>
        <p:nvSpPr>
          <p:cNvPr id="3" name="Foliennummernplatzhalter 2">
            <a:extLst>
              <a:ext uri="{FF2B5EF4-FFF2-40B4-BE49-F238E27FC236}">
                <a16:creationId xmlns:a16="http://schemas.microsoft.com/office/drawing/2014/main" id="{03D2AD37-E0FF-41C0-ACF2-22997E4F04CF}"/>
              </a:ext>
            </a:extLst>
          </p:cNvPr>
          <p:cNvSpPr>
            <a:spLocks noGrp="1"/>
          </p:cNvSpPr>
          <p:nvPr>
            <p:ph type="sldNum" sz="quarter" idx="17"/>
          </p:nvPr>
        </p:nvSpPr>
        <p:spPr/>
        <p:txBody>
          <a:bodyPr/>
          <a:lstStyle/>
          <a:p>
            <a:fld id="{5678FFC5-4430-43BC-9807-D0C6EB405569}" type="slidenum">
              <a:rPr lang="de-DE" smtClean="0"/>
              <a:pPr/>
              <a:t>29</a:t>
            </a:fld>
            <a:endParaRPr lang="de-DE" dirty="0"/>
          </a:p>
        </p:txBody>
      </p:sp>
      <p:sp>
        <p:nvSpPr>
          <p:cNvPr id="8" name="Textplatzhalter 7">
            <a:extLst>
              <a:ext uri="{FF2B5EF4-FFF2-40B4-BE49-F238E27FC236}">
                <a16:creationId xmlns:a16="http://schemas.microsoft.com/office/drawing/2014/main" id="{0D09E646-C8C0-4C88-8C2F-B631BC155051}"/>
              </a:ext>
            </a:extLst>
          </p:cNvPr>
          <p:cNvSpPr>
            <a:spLocks noGrp="1"/>
          </p:cNvSpPr>
          <p:nvPr>
            <p:ph type="body" sz="quarter" idx="18"/>
          </p:nvPr>
        </p:nvSpPr>
        <p:spPr/>
        <p:txBody>
          <a:bodyPr/>
          <a:lstStyle/>
          <a:p>
            <a:r>
              <a:rPr lang="de-DE" dirty="0"/>
              <a:t>Effizienzhäuser und Effizienzgebäude</a:t>
            </a:r>
          </a:p>
        </p:txBody>
      </p:sp>
      <p:sp>
        <p:nvSpPr>
          <p:cNvPr id="7" name="Titel 6">
            <a:extLst>
              <a:ext uri="{FF2B5EF4-FFF2-40B4-BE49-F238E27FC236}">
                <a16:creationId xmlns:a16="http://schemas.microsoft.com/office/drawing/2014/main" id="{63C627D3-4DD4-4C32-9B49-A4A7125E36D4}"/>
              </a:ext>
            </a:extLst>
          </p:cNvPr>
          <p:cNvSpPr>
            <a:spLocks noGrp="1"/>
          </p:cNvSpPr>
          <p:nvPr>
            <p:ph type="title"/>
          </p:nvPr>
        </p:nvSpPr>
        <p:spPr/>
        <p:txBody>
          <a:bodyPr/>
          <a:lstStyle/>
          <a:p>
            <a:r>
              <a:rPr lang="de-DE" dirty="0"/>
              <a:t>BEG WG und NWG</a:t>
            </a:r>
          </a:p>
        </p:txBody>
      </p:sp>
    </p:spTree>
    <p:extLst>
      <p:ext uri="{BB962C8B-B14F-4D97-AF65-F5344CB8AC3E}">
        <p14:creationId xmlns:p14="http://schemas.microsoft.com/office/powerpoint/2010/main" val="436589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2">
            <a:extLst>
              <a:ext uri="{FF2B5EF4-FFF2-40B4-BE49-F238E27FC236}">
                <a16:creationId xmlns:a16="http://schemas.microsoft.com/office/drawing/2014/main" id="{DE13F9B3-F9C6-43C0-AC12-92F44614D837}"/>
              </a:ext>
            </a:extLst>
          </p:cNvPr>
          <p:cNvSpPr>
            <a:spLocks noGrp="1"/>
          </p:cNvSpPr>
          <p:nvPr>
            <p:ph type="ftr" sz="quarter" idx="11"/>
          </p:nvPr>
        </p:nvSpPr>
        <p:spPr/>
        <p:txBody>
          <a:bodyPr/>
          <a:lstStyle/>
          <a:p>
            <a:r>
              <a:rPr lang="de-DE" altLang="de-DE" dirty="0"/>
              <a:t>Bundesförderung für effiziente Gebäude (BEG) / Besser mit Architekten/ 10.05.2022</a:t>
            </a:r>
          </a:p>
        </p:txBody>
      </p:sp>
      <p:sp>
        <p:nvSpPr>
          <p:cNvPr id="12" name="Textplatzhalter 11">
            <a:extLst>
              <a:ext uri="{FF2B5EF4-FFF2-40B4-BE49-F238E27FC236}">
                <a16:creationId xmlns:a16="http://schemas.microsoft.com/office/drawing/2014/main" id="{C4A26C0E-EEBD-4767-A253-71DE72A1666B}"/>
              </a:ext>
            </a:extLst>
          </p:cNvPr>
          <p:cNvSpPr>
            <a:spLocks noGrp="1"/>
          </p:cNvSpPr>
          <p:nvPr>
            <p:ph type="body" sz="quarter" idx="13"/>
          </p:nvPr>
        </p:nvSpPr>
        <p:spPr/>
        <p:txBody>
          <a:bodyPr/>
          <a:lstStyle/>
          <a:p>
            <a:endParaRPr lang="de-DE"/>
          </a:p>
        </p:txBody>
      </p:sp>
      <p:sp>
        <p:nvSpPr>
          <p:cNvPr id="8" name="Textplatzhalter 7">
            <a:extLst>
              <a:ext uri="{FF2B5EF4-FFF2-40B4-BE49-F238E27FC236}">
                <a16:creationId xmlns:a16="http://schemas.microsoft.com/office/drawing/2014/main" id="{A38E5A56-7CF4-4B4F-946B-A71A5BC16BA3}"/>
              </a:ext>
            </a:extLst>
          </p:cNvPr>
          <p:cNvSpPr>
            <a:spLocks noGrp="1"/>
          </p:cNvSpPr>
          <p:nvPr>
            <p:ph type="body" sz="quarter" idx="14"/>
          </p:nvPr>
        </p:nvSpPr>
        <p:spPr/>
        <p:txBody>
          <a:bodyPr/>
          <a:lstStyle/>
          <a:p>
            <a:r>
              <a:rPr lang="de-DE" dirty="0"/>
              <a:t>Zum 01.11.2020 in Kraft getreten</a:t>
            </a:r>
          </a:p>
        </p:txBody>
      </p:sp>
      <p:sp>
        <p:nvSpPr>
          <p:cNvPr id="291842" name="Titel 1">
            <a:extLst>
              <a:ext uri="{FF2B5EF4-FFF2-40B4-BE49-F238E27FC236}">
                <a16:creationId xmlns:a16="http://schemas.microsoft.com/office/drawing/2014/main" id="{651963B2-B515-45E3-A088-275E1B6D4025}"/>
              </a:ext>
            </a:extLst>
          </p:cNvPr>
          <p:cNvSpPr>
            <a:spLocks noGrp="1"/>
          </p:cNvSpPr>
          <p:nvPr>
            <p:ph type="title"/>
          </p:nvPr>
        </p:nvSpPr>
        <p:spPr/>
        <p:txBody>
          <a:bodyPr/>
          <a:lstStyle/>
          <a:p>
            <a:r>
              <a:rPr lang="de-DE" altLang="de-DE" dirty="0"/>
              <a:t>Gebäudeenergiegesetz (GEG) als Grundlage der BEG (1)</a:t>
            </a:r>
          </a:p>
        </p:txBody>
      </p:sp>
      <p:sp>
        <p:nvSpPr>
          <p:cNvPr id="4" name="Rectangle 3">
            <a:extLst>
              <a:ext uri="{FF2B5EF4-FFF2-40B4-BE49-F238E27FC236}">
                <a16:creationId xmlns:a16="http://schemas.microsoft.com/office/drawing/2014/main" id="{EBB4A729-DD21-45E8-BFF1-51F928CA06FA}"/>
              </a:ext>
            </a:extLst>
          </p:cNvPr>
          <p:cNvSpPr txBox="1">
            <a:spLocks noChangeArrowheads="1"/>
          </p:cNvSpPr>
          <p:nvPr/>
        </p:nvSpPr>
        <p:spPr bwMode="gray">
          <a:xfrm>
            <a:off x="500404" y="1090735"/>
            <a:ext cx="6951989" cy="4020784"/>
          </a:xfrm>
          <a:prstGeom prst="rect">
            <a:avLst/>
          </a:prstGeom>
          <a:solidFill>
            <a:schemeClr val="accent3">
              <a:lumMod val="40000"/>
              <a:lumOff val="60000"/>
            </a:schemeClr>
          </a:solidFill>
          <a:ln>
            <a:noFill/>
          </a:ln>
        </p:spPr>
        <p:txBody>
          <a:bodyPr lIns="74553" tIns="158375" rIns="74553" bIns="37274"/>
          <a:lstStyle>
            <a:lvl1pPr marL="177800" indent="-177800" eaLnBrk="0" hangingPunct="0">
              <a:lnSpc>
                <a:spcPct val="110000"/>
              </a:lnSpc>
              <a:spcBef>
                <a:spcPts val="400"/>
              </a:spcBef>
              <a:buSzPct val="120000"/>
              <a:buFont typeface="Arial" pitchFamily="34" charset="0"/>
              <a:buChar char="›"/>
              <a:defRPr sz="1400">
                <a:solidFill>
                  <a:schemeClr val="tx1"/>
                </a:solidFill>
                <a:latin typeface="Arial" pitchFamily="34" charset="0"/>
                <a:ea typeface="ＭＳ Ｐゴシック" pitchFamily="34" charset="-128"/>
                <a:cs typeface="Arial" pitchFamily="34" charset="0"/>
              </a:defRPr>
            </a:lvl1pPr>
            <a:lvl2pPr marL="533400" indent="-176213" eaLnBrk="0" hangingPunct="0">
              <a:lnSpc>
                <a:spcPct val="110000"/>
              </a:lnSpc>
              <a:spcBef>
                <a:spcPts val="400"/>
              </a:spcBef>
              <a:buSzPct val="120000"/>
              <a:buFont typeface="Arial" pitchFamily="34" charset="0"/>
              <a:buChar char="›"/>
              <a:defRPr sz="1400">
                <a:solidFill>
                  <a:schemeClr val="tx1"/>
                </a:solidFill>
                <a:latin typeface="Arial" pitchFamily="34" charset="0"/>
                <a:ea typeface="ＭＳ Ｐゴシック" pitchFamily="34" charset="-128"/>
                <a:cs typeface="Arial" pitchFamily="34" charset="0"/>
              </a:defRPr>
            </a:lvl2pPr>
            <a:lvl3pPr marL="369888" indent="-284163" eaLnBrk="0" hangingPunct="0">
              <a:lnSpc>
                <a:spcPct val="110000"/>
              </a:lnSpc>
              <a:spcBef>
                <a:spcPts val="400"/>
              </a:spcBef>
              <a:buSzPct val="120000"/>
              <a:buFont typeface="Arial" pitchFamily="34" charset="0"/>
              <a:buChar char="›"/>
              <a:defRPr sz="1400">
                <a:solidFill>
                  <a:schemeClr val="tx1"/>
                </a:solidFill>
                <a:latin typeface="Arial" pitchFamily="34" charset="0"/>
                <a:ea typeface="ＭＳ Ｐゴシック" pitchFamily="34" charset="-128"/>
                <a:cs typeface="Arial" pitchFamily="34" charset="0"/>
              </a:defRPr>
            </a:lvl3pPr>
            <a:lvl4pPr marL="727075" indent="-284163" eaLnBrk="0" hangingPunct="0">
              <a:lnSpc>
                <a:spcPct val="110000"/>
              </a:lnSpc>
              <a:spcBef>
                <a:spcPts val="400"/>
              </a:spcBef>
              <a:buSzPct val="120000"/>
              <a:buFont typeface="Arial" pitchFamily="34" charset="0"/>
              <a:buChar char="›"/>
              <a:defRPr sz="1400">
                <a:solidFill>
                  <a:schemeClr val="tx1"/>
                </a:solidFill>
                <a:latin typeface="Arial" pitchFamily="34" charset="0"/>
                <a:ea typeface="ＭＳ Ｐゴシック" pitchFamily="34" charset="-128"/>
                <a:cs typeface="Arial" pitchFamily="34" charset="0"/>
              </a:defRPr>
            </a:lvl4pPr>
            <a:lvl5pPr marL="1612900" indent="-177800" eaLnBrk="0" hangingPunct="0">
              <a:lnSpc>
                <a:spcPct val="110000"/>
              </a:lnSpc>
              <a:spcBef>
                <a:spcPts val="400"/>
              </a:spcBef>
              <a:buSzPct val="120000"/>
              <a:buFont typeface="Arial" pitchFamily="34" charset="0"/>
              <a:buChar char="›"/>
              <a:defRPr sz="1400">
                <a:solidFill>
                  <a:schemeClr val="tx1"/>
                </a:solidFill>
                <a:latin typeface="Arial" pitchFamily="34" charset="0"/>
                <a:ea typeface="ＭＳ Ｐゴシック" pitchFamily="34" charset="-128"/>
                <a:cs typeface="Arial" pitchFamily="34" charset="0"/>
              </a:defRPr>
            </a:lvl5pPr>
            <a:lvl6pPr marL="2070100" indent="-177800" eaLnBrk="0" fontAlgn="base" hangingPunct="0">
              <a:lnSpc>
                <a:spcPct val="110000"/>
              </a:lnSpc>
              <a:spcBef>
                <a:spcPts val="400"/>
              </a:spcBef>
              <a:spcAft>
                <a:spcPct val="0"/>
              </a:spcAft>
              <a:buSzPct val="120000"/>
              <a:buFont typeface="Arial" pitchFamily="34" charset="0"/>
              <a:buChar char="›"/>
              <a:defRPr sz="1400">
                <a:solidFill>
                  <a:schemeClr val="tx1"/>
                </a:solidFill>
                <a:latin typeface="Arial" pitchFamily="34" charset="0"/>
                <a:ea typeface="ＭＳ Ｐゴシック" pitchFamily="34" charset="-128"/>
                <a:cs typeface="Arial" pitchFamily="34" charset="0"/>
              </a:defRPr>
            </a:lvl6pPr>
            <a:lvl7pPr marL="2527300" indent="-177800" eaLnBrk="0" fontAlgn="base" hangingPunct="0">
              <a:lnSpc>
                <a:spcPct val="110000"/>
              </a:lnSpc>
              <a:spcBef>
                <a:spcPts val="400"/>
              </a:spcBef>
              <a:spcAft>
                <a:spcPct val="0"/>
              </a:spcAft>
              <a:buSzPct val="120000"/>
              <a:buFont typeface="Arial" pitchFamily="34" charset="0"/>
              <a:buChar char="›"/>
              <a:defRPr sz="1400">
                <a:solidFill>
                  <a:schemeClr val="tx1"/>
                </a:solidFill>
                <a:latin typeface="Arial" pitchFamily="34" charset="0"/>
                <a:ea typeface="ＭＳ Ｐゴシック" pitchFamily="34" charset="-128"/>
                <a:cs typeface="Arial" pitchFamily="34" charset="0"/>
              </a:defRPr>
            </a:lvl7pPr>
            <a:lvl8pPr marL="2984500" indent="-177800" eaLnBrk="0" fontAlgn="base" hangingPunct="0">
              <a:lnSpc>
                <a:spcPct val="110000"/>
              </a:lnSpc>
              <a:spcBef>
                <a:spcPts val="400"/>
              </a:spcBef>
              <a:spcAft>
                <a:spcPct val="0"/>
              </a:spcAft>
              <a:buSzPct val="120000"/>
              <a:buFont typeface="Arial" pitchFamily="34" charset="0"/>
              <a:buChar char="›"/>
              <a:defRPr sz="1400">
                <a:solidFill>
                  <a:schemeClr val="tx1"/>
                </a:solidFill>
                <a:latin typeface="Arial" pitchFamily="34" charset="0"/>
                <a:ea typeface="ＭＳ Ｐゴシック" pitchFamily="34" charset="-128"/>
                <a:cs typeface="Arial" pitchFamily="34" charset="0"/>
              </a:defRPr>
            </a:lvl8pPr>
            <a:lvl9pPr marL="3441700" indent="-177800" eaLnBrk="0" fontAlgn="base" hangingPunct="0">
              <a:lnSpc>
                <a:spcPct val="110000"/>
              </a:lnSpc>
              <a:spcBef>
                <a:spcPts val="400"/>
              </a:spcBef>
              <a:spcAft>
                <a:spcPct val="0"/>
              </a:spcAft>
              <a:buSzPct val="120000"/>
              <a:buFont typeface="Arial" pitchFamily="34" charset="0"/>
              <a:buChar char="›"/>
              <a:defRPr sz="1400">
                <a:solidFill>
                  <a:schemeClr val="tx1"/>
                </a:solidFill>
                <a:latin typeface="Arial" pitchFamily="34" charset="0"/>
                <a:ea typeface="ＭＳ Ｐゴシック" pitchFamily="34" charset="-128"/>
                <a:cs typeface="Arial" pitchFamily="34" charset="0"/>
              </a:defRPr>
            </a:lvl9pPr>
          </a:lstStyle>
          <a:p>
            <a:pPr>
              <a:spcBef>
                <a:spcPts val="528"/>
              </a:spcBef>
              <a:defRPr/>
            </a:pPr>
            <a:r>
              <a:rPr lang="de-DE" altLang="de-DE" b="1" dirty="0">
                <a:solidFill>
                  <a:srgbClr val="000000"/>
                </a:solidFill>
              </a:rPr>
              <a:t>Das Gebäudeenergiegesetz</a:t>
            </a:r>
            <a:r>
              <a:rPr lang="de-DE" altLang="de-DE" dirty="0">
                <a:solidFill>
                  <a:srgbClr val="000000"/>
                </a:solidFill>
              </a:rPr>
              <a:t> (GEG) ist das neue </a:t>
            </a:r>
            <a:br>
              <a:rPr lang="de-DE" altLang="de-DE" dirty="0">
                <a:solidFill>
                  <a:srgbClr val="000000"/>
                </a:solidFill>
              </a:rPr>
            </a:br>
            <a:r>
              <a:rPr lang="de-DE" altLang="de-DE" dirty="0">
                <a:solidFill>
                  <a:srgbClr val="000000"/>
                </a:solidFill>
              </a:rPr>
              <a:t>einheitliche Regelwerk für </a:t>
            </a:r>
            <a:r>
              <a:rPr lang="de-DE" altLang="de-DE" b="1" dirty="0">
                <a:solidFill>
                  <a:srgbClr val="000000"/>
                </a:solidFill>
              </a:rPr>
              <a:t>Energieeffizienz und erneuerbare Energien im Gebäudebereich</a:t>
            </a:r>
          </a:p>
          <a:p>
            <a:pPr>
              <a:spcBef>
                <a:spcPts val="528"/>
              </a:spcBef>
              <a:defRPr/>
            </a:pPr>
            <a:r>
              <a:rPr lang="de-DE" altLang="de-DE" dirty="0">
                <a:solidFill>
                  <a:srgbClr val="000000"/>
                </a:solidFill>
              </a:rPr>
              <a:t>Abgelöst:</a:t>
            </a:r>
          </a:p>
          <a:p>
            <a:pPr lvl="1">
              <a:spcBef>
                <a:spcPts val="528"/>
              </a:spcBef>
              <a:defRPr/>
            </a:pPr>
            <a:r>
              <a:rPr lang="de-DE" altLang="de-DE" dirty="0">
                <a:solidFill>
                  <a:srgbClr val="000000"/>
                </a:solidFill>
              </a:rPr>
              <a:t>Energieeinspargesetz (EnEG), </a:t>
            </a:r>
          </a:p>
          <a:p>
            <a:pPr lvl="1">
              <a:spcBef>
                <a:spcPts val="528"/>
              </a:spcBef>
              <a:defRPr/>
            </a:pPr>
            <a:r>
              <a:rPr lang="de-DE" altLang="de-DE" dirty="0">
                <a:solidFill>
                  <a:srgbClr val="000000"/>
                </a:solidFill>
              </a:rPr>
              <a:t>Energieeinsparverordnung (EnEV)</a:t>
            </a:r>
          </a:p>
          <a:p>
            <a:pPr lvl="1">
              <a:spcBef>
                <a:spcPts val="528"/>
              </a:spcBef>
              <a:defRPr/>
            </a:pPr>
            <a:r>
              <a:rPr lang="de-DE" altLang="de-DE" dirty="0">
                <a:solidFill>
                  <a:srgbClr val="000000"/>
                </a:solidFill>
              </a:rPr>
              <a:t>Erneuerbare-Energien-Wärmegesetz (EEWärmeG)</a:t>
            </a:r>
          </a:p>
          <a:p>
            <a:pPr>
              <a:spcBef>
                <a:spcPts val="528"/>
              </a:spcBef>
              <a:defRPr/>
            </a:pPr>
            <a:r>
              <a:rPr lang="de-DE" altLang="de-DE" dirty="0">
                <a:solidFill>
                  <a:srgbClr val="000000"/>
                </a:solidFill>
              </a:rPr>
              <a:t>keine Verschärfung der Anforderungen</a:t>
            </a:r>
          </a:p>
          <a:p>
            <a:pPr>
              <a:spcBef>
                <a:spcPts val="528"/>
              </a:spcBef>
              <a:defRPr/>
            </a:pPr>
            <a:r>
              <a:rPr lang="de-DE" altLang="de-DE" dirty="0">
                <a:solidFill>
                  <a:srgbClr val="000000"/>
                </a:solidFill>
              </a:rPr>
              <a:t>keine Umstellung auf neue Anforderungsgrößen (z. B. CO</a:t>
            </a:r>
            <a:r>
              <a:rPr lang="de-DE" altLang="de-DE" baseline="-25000" dirty="0">
                <a:solidFill>
                  <a:srgbClr val="000000"/>
                </a:solidFill>
              </a:rPr>
              <a:t>2</a:t>
            </a:r>
            <a:r>
              <a:rPr lang="de-DE" altLang="de-DE" dirty="0">
                <a:solidFill>
                  <a:srgbClr val="000000"/>
                </a:solidFill>
              </a:rPr>
              <a:t>) </a:t>
            </a:r>
          </a:p>
          <a:p>
            <a:pPr>
              <a:spcBef>
                <a:spcPts val="528"/>
              </a:spcBef>
              <a:defRPr/>
            </a:pPr>
            <a:r>
              <a:rPr lang="de-DE" altLang="de-DE" dirty="0">
                <a:solidFill>
                  <a:srgbClr val="000000"/>
                </a:solidFill>
              </a:rPr>
              <a:t>zentrale Anforderungsgrößen bleiben</a:t>
            </a:r>
          </a:p>
          <a:p>
            <a:pPr lvl="1">
              <a:spcBef>
                <a:spcPts val="528"/>
              </a:spcBef>
              <a:defRPr/>
            </a:pPr>
            <a:r>
              <a:rPr lang="de-DE" altLang="de-DE" b="1" dirty="0">
                <a:solidFill>
                  <a:srgbClr val="000000"/>
                </a:solidFill>
              </a:rPr>
              <a:t>Jahres-Primärenergiebedarf</a:t>
            </a:r>
            <a:r>
              <a:rPr lang="de-DE" altLang="de-DE" dirty="0">
                <a:solidFill>
                  <a:srgbClr val="000000"/>
                </a:solidFill>
              </a:rPr>
              <a:t> und</a:t>
            </a:r>
          </a:p>
          <a:p>
            <a:pPr lvl="1">
              <a:spcBef>
                <a:spcPts val="528"/>
              </a:spcBef>
              <a:defRPr/>
            </a:pPr>
            <a:r>
              <a:rPr lang="de-DE" altLang="de-DE" b="1" dirty="0">
                <a:solidFill>
                  <a:srgbClr val="000000"/>
                </a:solidFill>
              </a:rPr>
              <a:t>Transmissionswärmeverlust</a:t>
            </a:r>
            <a:r>
              <a:rPr lang="de-DE" altLang="de-DE" dirty="0">
                <a:solidFill>
                  <a:srgbClr val="000000"/>
                </a:solidFill>
              </a:rPr>
              <a:t> (Wohngebäude)</a:t>
            </a:r>
          </a:p>
          <a:p>
            <a:pPr lvl="1">
              <a:spcBef>
                <a:spcPts val="528"/>
              </a:spcBef>
              <a:defRPr/>
            </a:pPr>
            <a:r>
              <a:rPr lang="de-DE" altLang="de-DE" dirty="0">
                <a:solidFill>
                  <a:srgbClr val="000000"/>
                </a:solidFill>
              </a:rPr>
              <a:t>bzw. </a:t>
            </a:r>
            <a:r>
              <a:rPr lang="de-DE" altLang="de-DE" b="1" dirty="0">
                <a:solidFill>
                  <a:srgbClr val="000000"/>
                </a:solidFill>
              </a:rPr>
              <a:t>mittlerer U-Wert </a:t>
            </a:r>
            <a:r>
              <a:rPr lang="de-DE" altLang="de-DE" dirty="0">
                <a:solidFill>
                  <a:srgbClr val="000000"/>
                </a:solidFill>
              </a:rPr>
              <a:t>(Nichtwohngebäude) </a:t>
            </a:r>
          </a:p>
        </p:txBody>
      </p:sp>
      <p:pic>
        <p:nvPicPr>
          <p:cNvPr id="10" name="Grafik 9">
            <a:extLst>
              <a:ext uri="{FF2B5EF4-FFF2-40B4-BE49-F238E27FC236}">
                <a16:creationId xmlns:a16="http://schemas.microsoft.com/office/drawing/2014/main" id="{9927AEEC-A8F1-4FD2-90A7-0B2400EF8F48}"/>
              </a:ext>
            </a:extLst>
          </p:cNvPr>
          <p:cNvPicPr>
            <a:picLocks noChangeAspect="1"/>
          </p:cNvPicPr>
          <p:nvPr/>
        </p:nvPicPr>
        <p:blipFill rotWithShape="1">
          <a:blip r:embed="rId3">
            <a:extLst>
              <a:ext uri="{28A0092B-C50C-407E-A947-70E740481C1C}">
                <a14:useLocalDpi xmlns:a14="http://schemas.microsoft.com/office/drawing/2010/main" val="0"/>
              </a:ext>
            </a:extLst>
          </a:blip>
          <a:srcRect l="44503" r="19064" b="21213"/>
          <a:stretch/>
        </p:blipFill>
        <p:spPr>
          <a:xfrm>
            <a:off x="7580252" y="1090736"/>
            <a:ext cx="2787710" cy="4020784"/>
          </a:xfrm>
          <a:prstGeom prst="rect">
            <a:avLst/>
          </a:prstGeom>
        </p:spPr>
      </p:pic>
      <p:sp>
        <p:nvSpPr>
          <p:cNvPr id="5" name="Rechteck 4">
            <a:extLst>
              <a:ext uri="{FF2B5EF4-FFF2-40B4-BE49-F238E27FC236}">
                <a16:creationId xmlns:a16="http://schemas.microsoft.com/office/drawing/2014/main" id="{57DE94E9-A389-4D50-8459-60EA6CF96B24}"/>
              </a:ext>
            </a:extLst>
          </p:cNvPr>
          <p:cNvSpPr/>
          <p:nvPr/>
        </p:nvSpPr>
        <p:spPr>
          <a:xfrm>
            <a:off x="8849598" y="5128756"/>
            <a:ext cx="1518364" cy="227755"/>
          </a:xfrm>
          <a:prstGeom prst="rect">
            <a:avLst/>
          </a:prstGeom>
        </p:spPr>
        <p:txBody>
          <a:bodyPr wrap="none">
            <a:spAutoFit/>
          </a:bodyPr>
          <a:lstStyle/>
          <a:p>
            <a:r>
              <a:rPr lang="de-DE" sz="880" dirty="0">
                <a:solidFill>
                  <a:srgbClr val="5A6166"/>
                </a:solidFill>
                <a:latin typeface="Calibri" panose="020F0502020204030204" pitchFamily="34" charset="0"/>
                <a:cs typeface="Calibri" panose="020F0502020204030204" pitchFamily="34" charset="0"/>
              </a:rPr>
              <a:t>KfW-Bildarchiv / Isadora </a:t>
            </a:r>
            <a:r>
              <a:rPr lang="de-DE" sz="880" dirty="0" err="1">
                <a:solidFill>
                  <a:srgbClr val="5A6166"/>
                </a:solidFill>
                <a:latin typeface="Calibri" panose="020F0502020204030204" pitchFamily="34" charset="0"/>
                <a:cs typeface="Calibri" panose="020F0502020204030204" pitchFamily="34" charset="0"/>
              </a:rPr>
              <a:t>Tast</a:t>
            </a:r>
            <a:endParaRPr lang="de-DE" sz="880" dirty="0">
              <a:latin typeface="Calibri" panose="020F0502020204030204" pitchFamily="34" charset="0"/>
              <a:cs typeface="Calibri" panose="020F0502020204030204" pitchFamily="34" charset="0"/>
            </a:endParaRPr>
          </a:p>
        </p:txBody>
      </p:sp>
      <p:sp>
        <p:nvSpPr>
          <p:cNvPr id="11" name="Foliennummernplatzhalter 2">
            <a:extLst>
              <a:ext uri="{FF2B5EF4-FFF2-40B4-BE49-F238E27FC236}">
                <a16:creationId xmlns:a16="http://schemas.microsoft.com/office/drawing/2014/main" id="{8CE5FD75-6AA3-4A64-88A7-75D23FA75AED}"/>
              </a:ext>
            </a:extLst>
          </p:cNvPr>
          <p:cNvSpPr txBox="1">
            <a:spLocks/>
          </p:cNvSpPr>
          <p:nvPr/>
        </p:nvSpPr>
        <p:spPr>
          <a:xfrm>
            <a:off x="9990753" y="5606951"/>
            <a:ext cx="377210" cy="251653"/>
          </a:xfrm>
          <a:prstGeom prst="rect">
            <a:avLst/>
          </a:prstGeom>
        </p:spPr>
        <p:txBody>
          <a:bodyPr/>
          <a:lstStyle>
            <a:defPPr>
              <a:defRPr lang="de-DE"/>
            </a:defPPr>
            <a:lvl1pPr marL="0" algn="l" defTabSz="804581" rtl="0" eaLnBrk="1" latinLnBrk="0" hangingPunct="1">
              <a:defRPr sz="1584" kern="1200">
                <a:solidFill>
                  <a:schemeClr val="tx1"/>
                </a:solidFill>
                <a:latin typeface="+mn-lt"/>
                <a:ea typeface="+mn-ea"/>
                <a:cs typeface="+mn-cs"/>
              </a:defRPr>
            </a:lvl1pPr>
            <a:lvl2pPr marL="402290" algn="l" defTabSz="804581" rtl="0" eaLnBrk="1" latinLnBrk="0" hangingPunct="1">
              <a:defRPr sz="1584" kern="1200">
                <a:solidFill>
                  <a:schemeClr val="tx1"/>
                </a:solidFill>
                <a:latin typeface="+mn-lt"/>
                <a:ea typeface="+mn-ea"/>
                <a:cs typeface="+mn-cs"/>
              </a:defRPr>
            </a:lvl2pPr>
            <a:lvl3pPr marL="804581" algn="l" defTabSz="804581" rtl="0" eaLnBrk="1" latinLnBrk="0" hangingPunct="1">
              <a:defRPr sz="1584" kern="1200">
                <a:solidFill>
                  <a:schemeClr val="tx1"/>
                </a:solidFill>
                <a:latin typeface="+mn-lt"/>
                <a:ea typeface="+mn-ea"/>
                <a:cs typeface="+mn-cs"/>
              </a:defRPr>
            </a:lvl3pPr>
            <a:lvl4pPr marL="1206871" algn="l" defTabSz="804581" rtl="0" eaLnBrk="1" latinLnBrk="0" hangingPunct="1">
              <a:defRPr sz="1584" kern="1200">
                <a:solidFill>
                  <a:schemeClr val="tx1"/>
                </a:solidFill>
                <a:latin typeface="+mn-lt"/>
                <a:ea typeface="+mn-ea"/>
                <a:cs typeface="+mn-cs"/>
              </a:defRPr>
            </a:lvl4pPr>
            <a:lvl5pPr marL="1609161" algn="l" defTabSz="804581" rtl="0" eaLnBrk="1" latinLnBrk="0" hangingPunct="1">
              <a:defRPr sz="1584" kern="1200">
                <a:solidFill>
                  <a:schemeClr val="tx1"/>
                </a:solidFill>
                <a:latin typeface="+mn-lt"/>
                <a:ea typeface="+mn-ea"/>
                <a:cs typeface="+mn-cs"/>
              </a:defRPr>
            </a:lvl5pPr>
            <a:lvl6pPr marL="2011451" algn="l" defTabSz="804581" rtl="0" eaLnBrk="1" latinLnBrk="0" hangingPunct="1">
              <a:defRPr sz="1584" kern="1200">
                <a:solidFill>
                  <a:schemeClr val="tx1"/>
                </a:solidFill>
                <a:latin typeface="+mn-lt"/>
                <a:ea typeface="+mn-ea"/>
                <a:cs typeface="+mn-cs"/>
              </a:defRPr>
            </a:lvl6pPr>
            <a:lvl7pPr marL="2413742" algn="l" defTabSz="804581" rtl="0" eaLnBrk="1" latinLnBrk="0" hangingPunct="1">
              <a:defRPr sz="1584" kern="1200">
                <a:solidFill>
                  <a:schemeClr val="tx1"/>
                </a:solidFill>
                <a:latin typeface="+mn-lt"/>
                <a:ea typeface="+mn-ea"/>
                <a:cs typeface="+mn-cs"/>
              </a:defRPr>
            </a:lvl7pPr>
            <a:lvl8pPr marL="2816032" algn="l" defTabSz="804581" rtl="0" eaLnBrk="1" latinLnBrk="0" hangingPunct="1">
              <a:defRPr sz="1584" kern="1200">
                <a:solidFill>
                  <a:schemeClr val="tx1"/>
                </a:solidFill>
                <a:latin typeface="+mn-lt"/>
                <a:ea typeface="+mn-ea"/>
                <a:cs typeface="+mn-cs"/>
              </a:defRPr>
            </a:lvl8pPr>
            <a:lvl9pPr marL="3218322" algn="l" defTabSz="804581" rtl="0" eaLnBrk="1" latinLnBrk="0" hangingPunct="1">
              <a:defRPr sz="1584" kern="1200">
                <a:solidFill>
                  <a:schemeClr val="tx1"/>
                </a:solidFill>
                <a:latin typeface="+mn-lt"/>
                <a:ea typeface="+mn-ea"/>
                <a:cs typeface="+mn-cs"/>
              </a:defRPr>
            </a:lvl9pPr>
          </a:lstStyle>
          <a:p>
            <a:pPr algn="r"/>
            <a:fld id="{5678FFC5-4430-43BC-9807-D0C6EB405569}" type="slidenum">
              <a:rPr lang="de-DE" sz="900" smtClean="0"/>
              <a:pPr algn="r"/>
              <a:t>3</a:t>
            </a:fld>
            <a:endParaRPr lang="de-DE" sz="9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2430021-8E9E-4FA2-B43C-7B314A5E1EFC}"/>
              </a:ext>
            </a:extLst>
          </p:cNvPr>
          <p:cNvPicPr>
            <a:picLocks noChangeAspect="1"/>
          </p:cNvPicPr>
          <p:nvPr/>
        </p:nvPicPr>
        <p:blipFill>
          <a:blip r:embed="rId3"/>
          <a:stretch>
            <a:fillRect/>
          </a:stretch>
        </p:blipFill>
        <p:spPr>
          <a:xfrm>
            <a:off x="1615096" y="903314"/>
            <a:ext cx="7337397" cy="3969250"/>
          </a:xfrm>
          <a:prstGeom prst="rect">
            <a:avLst/>
          </a:prstGeom>
        </p:spPr>
      </p:pic>
      <p:sp>
        <p:nvSpPr>
          <p:cNvPr id="16" name="Foliennummernplatzhalter 1"/>
          <p:cNvSpPr>
            <a:spLocks noGrp="1"/>
          </p:cNvSpPr>
          <p:nvPr>
            <p:ph type="sldNum" sz="quarter" idx="12"/>
          </p:nvPr>
        </p:nvSpPr>
        <p:spPr/>
        <p:txBody>
          <a:bodyPr/>
          <a:lstStyle/>
          <a:p>
            <a:pPr>
              <a:defRPr/>
            </a:pPr>
            <a:fld id="{D0F6F56A-2F9D-4B55-9353-11BB9FD79110}" type="slidenum">
              <a:rPr lang="de-DE" altLang="de-DE" smtClean="0">
                <a:solidFill>
                  <a:srgbClr val="000000"/>
                </a:solidFill>
              </a:rPr>
              <a:pPr>
                <a:defRPr/>
              </a:pPr>
              <a:t>30</a:t>
            </a:fld>
            <a:endParaRPr lang="de-DE" altLang="de-DE">
              <a:solidFill>
                <a:srgbClr val="000000"/>
              </a:solidFill>
            </a:endParaRPr>
          </a:p>
        </p:txBody>
      </p:sp>
      <p:sp>
        <p:nvSpPr>
          <p:cNvPr id="3" name="Textplatzhalter 2">
            <a:extLst>
              <a:ext uri="{FF2B5EF4-FFF2-40B4-BE49-F238E27FC236}">
                <a16:creationId xmlns:a16="http://schemas.microsoft.com/office/drawing/2014/main" id="{C3EBE952-5E0D-4649-A6B1-ADAAC87AFA9B}"/>
              </a:ext>
            </a:extLst>
          </p:cNvPr>
          <p:cNvSpPr>
            <a:spLocks noGrp="1"/>
          </p:cNvSpPr>
          <p:nvPr>
            <p:ph type="body" sz="quarter" idx="13"/>
          </p:nvPr>
        </p:nvSpPr>
        <p:spPr/>
        <p:txBody>
          <a:bodyPr/>
          <a:lstStyle/>
          <a:p>
            <a:endParaRPr lang="de-DE"/>
          </a:p>
        </p:txBody>
      </p:sp>
      <p:sp>
        <p:nvSpPr>
          <p:cNvPr id="4" name="Textplatzhalter 3">
            <a:extLst>
              <a:ext uri="{FF2B5EF4-FFF2-40B4-BE49-F238E27FC236}">
                <a16:creationId xmlns:a16="http://schemas.microsoft.com/office/drawing/2014/main" id="{1B1949E1-B78E-4FB2-8317-3ECEA48822F6}"/>
              </a:ext>
            </a:extLst>
          </p:cNvPr>
          <p:cNvSpPr>
            <a:spLocks noGrp="1"/>
          </p:cNvSpPr>
          <p:nvPr>
            <p:ph type="body" sz="quarter" idx="14"/>
          </p:nvPr>
        </p:nvSpPr>
        <p:spPr/>
        <p:txBody>
          <a:bodyPr/>
          <a:lstStyle/>
          <a:p>
            <a:endParaRPr lang="de-DE"/>
          </a:p>
        </p:txBody>
      </p:sp>
      <p:sp>
        <p:nvSpPr>
          <p:cNvPr id="2" name="Titel 1"/>
          <p:cNvSpPr>
            <a:spLocks noGrp="1"/>
          </p:cNvSpPr>
          <p:nvPr>
            <p:ph type="title"/>
          </p:nvPr>
        </p:nvSpPr>
        <p:spPr/>
        <p:txBody>
          <a:bodyPr/>
          <a:lstStyle/>
          <a:p>
            <a:r>
              <a:rPr lang="de-DE" dirty="0"/>
              <a:t>BEG Wohngebäude: Das Effizienzhaus</a:t>
            </a:r>
          </a:p>
        </p:txBody>
      </p:sp>
      <p:sp>
        <p:nvSpPr>
          <p:cNvPr id="1522692" name="Text Box 4"/>
          <p:cNvSpPr txBox="1">
            <a:spLocks noChangeArrowheads="1"/>
          </p:cNvSpPr>
          <p:nvPr/>
        </p:nvSpPr>
        <p:spPr bwMode="auto">
          <a:xfrm>
            <a:off x="6570316" y="1126309"/>
            <a:ext cx="2542913" cy="1070631"/>
          </a:xfrm>
          <a:prstGeom prst="rect">
            <a:avLst/>
          </a:prstGeom>
          <a:noFill/>
          <a:ln w="9525">
            <a:noFill/>
            <a:miter lim="800000"/>
            <a:headEnd/>
            <a:tailEnd/>
          </a:ln>
        </p:spPr>
        <p:txBody>
          <a:bodyPr wrap="square" lIns="63350" tIns="63350" rIns="63350" bIns="63350">
            <a:spAutoFit/>
          </a:bodyPr>
          <a:lstStyle/>
          <a:p>
            <a:pPr algn="ctr" eaLnBrk="0" hangingPunct="0">
              <a:defRPr/>
            </a:pPr>
            <a:r>
              <a:rPr lang="de-DE" altLang="de-DE" sz="1760" b="1" dirty="0">
                <a:solidFill>
                  <a:schemeClr val="bg2"/>
                </a:solidFill>
              </a:rPr>
              <a:t>Transmissions-wärmeverlust H</a:t>
            </a:r>
            <a:r>
              <a:rPr lang="de-DE" altLang="de-DE" sz="1760" b="1" baseline="-25000" dirty="0">
                <a:solidFill>
                  <a:schemeClr val="bg2"/>
                </a:solidFill>
              </a:rPr>
              <a:t>T</a:t>
            </a:r>
            <a:r>
              <a:rPr lang="de-DE" altLang="de-DE" sz="1760" b="1" dirty="0">
                <a:solidFill>
                  <a:schemeClr val="bg2"/>
                </a:solidFill>
              </a:rPr>
              <a:t>´</a:t>
            </a:r>
          </a:p>
          <a:p>
            <a:pPr algn="ctr" eaLnBrk="0" hangingPunct="0">
              <a:lnSpc>
                <a:spcPct val="110000"/>
              </a:lnSpc>
              <a:defRPr/>
            </a:pPr>
            <a:r>
              <a:rPr lang="de-DE" altLang="de-DE" sz="1232" dirty="0">
                <a:solidFill>
                  <a:schemeClr val="tx1">
                    <a:lumMod val="65000"/>
                    <a:lumOff val="35000"/>
                  </a:schemeClr>
                </a:solidFill>
              </a:rPr>
              <a:t>Wärmedämmung</a:t>
            </a:r>
            <a:br>
              <a:rPr lang="de-DE" altLang="de-DE" sz="1232" dirty="0">
                <a:solidFill>
                  <a:schemeClr val="tx1">
                    <a:lumMod val="65000"/>
                    <a:lumOff val="35000"/>
                  </a:schemeClr>
                </a:solidFill>
              </a:rPr>
            </a:br>
            <a:r>
              <a:rPr lang="de-DE" altLang="de-DE" sz="1232" dirty="0">
                <a:solidFill>
                  <a:schemeClr val="tx1">
                    <a:lumMod val="65000"/>
                    <a:lumOff val="35000"/>
                  </a:schemeClr>
                </a:solidFill>
              </a:rPr>
              <a:t>der Gebäudehülle</a:t>
            </a:r>
          </a:p>
        </p:txBody>
      </p:sp>
      <p:sp>
        <p:nvSpPr>
          <p:cNvPr id="1522693" name="Text Box 5"/>
          <p:cNvSpPr txBox="1">
            <a:spLocks noChangeArrowheads="1"/>
          </p:cNvSpPr>
          <p:nvPr/>
        </p:nvSpPr>
        <p:spPr bwMode="auto">
          <a:xfrm>
            <a:off x="1337597" y="1136207"/>
            <a:ext cx="2790300" cy="907493"/>
          </a:xfrm>
          <a:prstGeom prst="rect">
            <a:avLst/>
          </a:prstGeom>
          <a:noFill/>
          <a:ln w="9525">
            <a:noFill/>
            <a:miter lim="800000"/>
            <a:headEnd/>
            <a:tailEnd/>
          </a:ln>
        </p:spPr>
        <p:txBody>
          <a:bodyPr lIns="0" tIns="0" rIns="0" bIns="0">
            <a:spAutoFit/>
          </a:bodyPr>
          <a:lstStyle/>
          <a:p>
            <a:pPr algn="ctr" eaLnBrk="0" hangingPunct="0">
              <a:lnSpc>
                <a:spcPct val="110000"/>
              </a:lnSpc>
              <a:defRPr/>
            </a:pPr>
            <a:r>
              <a:rPr lang="de-DE" altLang="de-DE" sz="1760" b="1" dirty="0">
                <a:solidFill>
                  <a:srgbClr val="C80037"/>
                </a:solidFill>
              </a:rPr>
              <a:t>Primärenergiebedarf Q</a:t>
            </a:r>
            <a:r>
              <a:rPr lang="de-DE" altLang="de-DE" sz="1760" b="1" baseline="-25000" dirty="0">
                <a:solidFill>
                  <a:srgbClr val="C80037"/>
                </a:solidFill>
              </a:rPr>
              <a:t>P</a:t>
            </a:r>
            <a:br>
              <a:rPr lang="de-DE" altLang="de-DE" sz="1408" b="1" dirty="0">
                <a:solidFill>
                  <a:srgbClr val="C80037"/>
                </a:solidFill>
              </a:rPr>
            </a:br>
            <a:r>
              <a:rPr lang="de-DE" altLang="de-DE" sz="1232" dirty="0">
                <a:solidFill>
                  <a:schemeClr val="tx1">
                    <a:lumMod val="65000"/>
                    <a:lumOff val="35000"/>
                  </a:schemeClr>
                </a:solidFill>
              </a:rPr>
              <a:t>Qualität der Gebäudehülle</a:t>
            </a:r>
            <a:br>
              <a:rPr lang="de-DE" altLang="de-DE" sz="1232" dirty="0">
                <a:solidFill>
                  <a:schemeClr val="tx1">
                    <a:lumMod val="65000"/>
                    <a:lumOff val="35000"/>
                  </a:schemeClr>
                </a:solidFill>
              </a:rPr>
            </a:br>
            <a:r>
              <a:rPr lang="de-DE" altLang="de-DE" sz="1232" dirty="0">
                <a:solidFill>
                  <a:schemeClr val="tx1">
                    <a:lumMod val="65000"/>
                    <a:lumOff val="35000"/>
                  </a:schemeClr>
                </a:solidFill>
              </a:rPr>
              <a:t>+ Qualität und Energieträger</a:t>
            </a:r>
            <a:br>
              <a:rPr lang="de-DE" altLang="de-DE" sz="1232" dirty="0">
                <a:solidFill>
                  <a:schemeClr val="tx1">
                    <a:lumMod val="65000"/>
                    <a:lumOff val="35000"/>
                  </a:schemeClr>
                </a:solidFill>
              </a:rPr>
            </a:br>
            <a:r>
              <a:rPr lang="de-DE" altLang="de-DE" sz="1232" dirty="0">
                <a:solidFill>
                  <a:schemeClr val="tx1">
                    <a:lumMod val="65000"/>
                    <a:lumOff val="35000"/>
                  </a:schemeClr>
                </a:solidFill>
              </a:rPr>
              <a:t>der Anlagentechnik</a:t>
            </a:r>
            <a:endParaRPr lang="de-DE" altLang="de-DE" sz="1408" dirty="0">
              <a:solidFill>
                <a:schemeClr val="tx1">
                  <a:lumMod val="65000"/>
                  <a:lumOff val="35000"/>
                </a:schemeClr>
              </a:solidFill>
            </a:endParaRPr>
          </a:p>
        </p:txBody>
      </p:sp>
      <p:sp>
        <p:nvSpPr>
          <p:cNvPr id="1522797" name="Rectangle 6"/>
          <p:cNvSpPr>
            <a:spLocks noChangeArrowheads="1"/>
          </p:cNvSpPr>
          <p:nvPr/>
        </p:nvSpPr>
        <p:spPr bwMode="auto">
          <a:xfrm>
            <a:off x="360362" y="4973694"/>
            <a:ext cx="10007599" cy="633500"/>
          </a:xfrm>
          <a:prstGeom prst="rect">
            <a:avLst/>
          </a:prstGeom>
          <a:solidFill>
            <a:srgbClr val="7DA514"/>
          </a:solidFill>
          <a:ln w="9525">
            <a:noFill/>
            <a:miter lim="800000"/>
            <a:headEnd/>
            <a:tailEnd/>
          </a:ln>
        </p:spPr>
        <p:txBody>
          <a:bodyPr wrap="none" lIns="0" tIns="0" rIns="0" bIns="0" anchor="ctr" anchorCtr="1"/>
          <a:lstStyle/>
          <a:p>
            <a:pPr algn="ctr" eaLnBrk="0" hangingPunct="0">
              <a:lnSpc>
                <a:spcPct val="120000"/>
              </a:lnSpc>
              <a:defRPr/>
            </a:pPr>
            <a:r>
              <a:rPr lang="de-DE" altLang="de-DE" dirty="0">
                <a:solidFill>
                  <a:schemeClr val="bg1"/>
                </a:solidFill>
              </a:rPr>
              <a:t>Das Effizienzhaus steht für einen niedrigen Energiebedarf und </a:t>
            </a:r>
            <a:br>
              <a:rPr lang="de-DE" altLang="de-DE" dirty="0">
                <a:solidFill>
                  <a:schemeClr val="bg1"/>
                </a:solidFill>
              </a:rPr>
            </a:br>
            <a:r>
              <a:rPr lang="de-DE" altLang="de-DE" dirty="0">
                <a:solidFill>
                  <a:schemeClr val="bg1"/>
                </a:solidFill>
              </a:rPr>
              <a:t>orientiert sich an den Vorgaben des Gebäudeenergiegesetzes.</a:t>
            </a:r>
          </a:p>
        </p:txBody>
      </p:sp>
      <p:cxnSp>
        <p:nvCxnSpPr>
          <p:cNvPr id="292871" name="Gerade Verbindung mit Pfeil 32"/>
          <p:cNvCxnSpPr>
            <a:cxnSpLocks noChangeShapeType="1"/>
          </p:cNvCxnSpPr>
          <p:nvPr/>
        </p:nvCxnSpPr>
        <p:spPr bwMode="auto">
          <a:xfrm flipV="1">
            <a:off x="3924002" y="4353541"/>
            <a:ext cx="679416" cy="255703"/>
          </a:xfrm>
          <a:prstGeom prst="straightConnector1">
            <a:avLst/>
          </a:prstGeom>
          <a:noFill/>
          <a:ln w="38100">
            <a:solidFill>
              <a:srgbClr val="FF0000"/>
            </a:solidFill>
            <a:round/>
            <a:headEnd/>
            <a:tailEnd type="triangle" w="lg" len="lg"/>
          </a:ln>
          <a:effectLst>
            <a:outerShdw dist="35921" dir="2700000" algn="ctr" rotWithShape="0">
              <a:schemeClr val="bg2"/>
            </a:outerShdw>
          </a:effectLst>
          <a:extLst>
            <a:ext uri="{909E8E84-426E-40DD-AFC4-6F175D3DCCD1}">
              <a14:hiddenFill xmlns:a14="http://schemas.microsoft.com/office/drawing/2010/main">
                <a:noFill/>
              </a14:hiddenFill>
            </a:ext>
          </a:extLst>
        </p:spPr>
      </p:cxnSp>
      <p:cxnSp>
        <p:nvCxnSpPr>
          <p:cNvPr id="292872" name="Gerade Verbindung 37"/>
          <p:cNvCxnSpPr>
            <a:cxnSpLocks noChangeShapeType="1"/>
          </p:cNvCxnSpPr>
          <p:nvPr/>
        </p:nvCxnSpPr>
        <p:spPr bwMode="auto">
          <a:xfrm flipH="1" flipV="1">
            <a:off x="2450169" y="4095566"/>
            <a:ext cx="1473835" cy="515944"/>
          </a:xfrm>
          <a:prstGeom prst="line">
            <a:avLst/>
          </a:prstGeom>
          <a:noFill/>
          <a:ln w="38100">
            <a:solidFill>
              <a:srgbClr val="FF0000"/>
            </a:solidFill>
            <a:round/>
            <a:headEnd/>
            <a:tailEnd type="none" w="lg" len="lg"/>
          </a:ln>
          <a:effectLst>
            <a:outerShdw dist="35921" dir="2700000" algn="ctr" rotWithShape="0">
              <a:schemeClr val="bg2"/>
            </a:outerShdw>
          </a:effectLst>
          <a:extLst>
            <a:ext uri="{909E8E84-426E-40DD-AFC4-6F175D3DCCD1}">
              <a14:hiddenFill xmlns:a14="http://schemas.microsoft.com/office/drawing/2010/main">
                <a:noFill/>
              </a14:hiddenFill>
            </a:ext>
          </a:extLst>
        </p:spPr>
      </p:cxnSp>
      <p:sp>
        <p:nvSpPr>
          <p:cNvPr id="292873" name="Pfeil nach rechts 43"/>
          <p:cNvSpPr>
            <a:spLocks noChangeArrowheads="1"/>
          </p:cNvSpPr>
          <p:nvPr/>
        </p:nvSpPr>
        <p:spPr bwMode="auto">
          <a:xfrm>
            <a:off x="6605985" y="2822881"/>
            <a:ext cx="444874" cy="186103"/>
          </a:xfrm>
          <a:prstGeom prst="rightArrow">
            <a:avLst>
              <a:gd name="adj1" fmla="val 50000"/>
              <a:gd name="adj2" fmla="val 50062"/>
            </a:avLst>
          </a:prstGeom>
          <a:solidFill>
            <a:srgbClr val="0070C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73" tIns="37136" rIns="74273" bIns="37136" anchor="ctr"/>
          <a:lstStyle/>
          <a:p>
            <a:pPr algn="ctr"/>
            <a:endParaRPr lang="de-DE" altLang="de-DE" sz="1287">
              <a:solidFill>
                <a:srgbClr val="FFFFFF"/>
              </a:solidFill>
            </a:endParaRPr>
          </a:p>
        </p:txBody>
      </p:sp>
      <p:sp>
        <p:nvSpPr>
          <p:cNvPr id="292874" name="Pfeil nach rechts 45"/>
          <p:cNvSpPr>
            <a:spLocks noChangeArrowheads="1"/>
          </p:cNvSpPr>
          <p:nvPr/>
        </p:nvSpPr>
        <p:spPr bwMode="auto">
          <a:xfrm rot="19800000" flipH="1">
            <a:off x="3908490" y="3106326"/>
            <a:ext cx="438821" cy="184589"/>
          </a:xfrm>
          <a:prstGeom prst="rightArrow">
            <a:avLst>
              <a:gd name="adj1" fmla="val 50000"/>
              <a:gd name="adj2" fmla="val 50435"/>
            </a:avLst>
          </a:prstGeom>
          <a:solidFill>
            <a:srgbClr val="0070C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73" tIns="37136" rIns="74273" bIns="37136" anchor="ctr"/>
          <a:lstStyle/>
          <a:p>
            <a:pPr algn="ctr"/>
            <a:endParaRPr lang="de-DE" altLang="de-DE" sz="1287">
              <a:solidFill>
                <a:srgbClr val="FFFFFF"/>
              </a:solidFill>
            </a:endParaRPr>
          </a:p>
        </p:txBody>
      </p:sp>
      <p:sp>
        <p:nvSpPr>
          <p:cNvPr id="47" name="Pfeil nach rechts 46"/>
          <p:cNvSpPr/>
          <p:nvPr/>
        </p:nvSpPr>
        <p:spPr bwMode="auto">
          <a:xfrm rot="20280000">
            <a:off x="4987263" y="1231285"/>
            <a:ext cx="443499" cy="185763"/>
          </a:xfrm>
          <a:prstGeom prst="rightArrow">
            <a:avLst/>
          </a:prstGeom>
          <a:solidFill>
            <a:srgbClr val="0070C0">
              <a:alpha val="80000"/>
            </a:srgbClr>
          </a:solidFill>
          <a:ln>
            <a:noFill/>
          </a:ln>
          <a:effectLst/>
          <a:scene3d>
            <a:camera prst="orthographicFront">
              <a:rot lat="0" lon="0" rev="4200000"/>
            </a:camera>
            <a:lightRig rig="threePt" dir="t"/>
          </a:scene3d>
        </p:spPr>
        <p:txBody>
          <a:bodyPr lIns="74273" tIns="37136" rIns="74273" bIns="37136" anchor="ctr"/>
          <a:lstStyle/>
          <a:p>
            <a:pPr algn="ctr">
              <a:defRPr/>
            </a:pPr>
            <a:endParaRPr lang="de-DE" sz="1287">
              <a:solidFill>
                <a:srgbClr val="FFFFFF"/>
              </a:solidFill>
              <a:ea typeface="ＭＳ Ｐゴシック" charset="0"/>
              <a:cs typeface="ＭＳ Ｐゴシック" charset="0"/>
            </a:endParaRPr>
          </a:p>
        </p:txBody>
      </p:sp>
      <p:sp>
        <p:nvSpPr>
          <p:cNvPr id="17" name="Fußzeilenplatzhalter 2">
            <a:extLst>
              <a:ext uri="{FF2B5EF4-FFF2-40B4-BE49-F238E27FC236}">
                <a16:creationId xmlns:a16="http://schemas.microsoft.com/office/drawing/2014/main" id="{5542F0B2-2C9D-42DC-B7A1-3B91C36C3A36}"/>
              </a:ext>
            </a:extLst>
          </p:cNvPr>
          <p:cNvSpPr>
            <a:spLocks noGrp="1"/>
          </p:cNvSpPr>
          <p:nvPr>
            <p:ph type="ftr" sz="quarter" idx="11"/>
          </p:nvPr>
        </p:nvSpPr>
        <p:spPr>
          <a:xfrm>
            <a:off x="827658" y="5655304"/>
            <a:ext cx="7256413" cy="221725"/>
          </a:xfrm>
        </p:spPr>
        <p:txBody>
          <a:bodyPr/>
          <a:lstStyle/>
          <a:p>
            <a:pPr>
              <a:defRPr/>
            </a:pPr>
            <a:r>
              <a:rPr lang="de-DE" altLang="de-DE" dirty="0">
                <a:solidFill>
                  <a:srgbClr val="000000"/>
                </a:solidFill>
              </a:rPr>
              <a:t>Bundesförderung für effiziente Gebäude (BEG) / Besser mit Architekten/ 10.05.2022</a:t>
            </a:r>
          </a:p>
        </p:txBody>
      </p:sp>
    </p:spTree>
    <p:extLst>
      <p:ext uri="{BB962C8B-B14F-4D97-AF65-F5344CB8AC3E}">
        <p14:creationId xmlns:p14="http://schemas.microsoft.com/office/powerpoint/2010/main" val="2881611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34BA52EB-7A5B-4FC0-880D-666BED8ED0A6}"/>
              </a:ext>
            </a:extLst>
          </p:cNvPr>
          <p:cNvPicPr>
            <a:picLocks noChangeAspect="1"/>
          </p:cNvPicPr>
          <p:nvPr/>
        </p:nvPicPr>
        <p:blipFill rotWithShape="1">
          <a:blip r:embed="rId3"/>
          <a:srcRect l="11202" t="5856" r="6236" b="5542"/>
          <a:stretch/>
        </p:blipFill>
        <p:spPr>
          <a:xfrm>
            <a:off x="1991551" y="844027"/>
            <a:ext cx="5782253" cy="4691612"/>
          </a:xfrm>
          <a:prstGeom prst="rect">
            <a:avLst/>
          </a:prstGeom>
        </p:spPr>
      </p:pic>
      <p:sp>
        <p:nvSpPr>
          <p:cNvPr id="7" name="Textplatzhalter 6">
            <a:extLst>
              <a:ext uri="{FF2B5EF4-FFF2-40B4-BE49-F238E27FC236}">
                <a16:creationId xmlns:a16="http://schemas.microsoft.com/office/drawing/2014/main" id="{3840B9C7-738A-483B-9233-08A3DABBCC50}"/>
              </a:ext>
            </a:extLst>
          </p:cNvPr>
          <p:cNvSpPr>
            <a:spLocks noGrp="1"/>
          </p:cNvSpPr>
          <p:nvPr>
            <p:ph type="body" sz="quarter" idx="13"/>
          </p:nvPr>
        </p:nvSpPr>
        <p:spPr/>
        <p:txBody>
          <a:bodyPr/>
          <a:lstStyle/>
          <a:p>
            <a:endParaRPr lang="de-DE"/>
          </a:p>
        </p:txBody>
      </p:sp>
      <p:sp>
        <p:nvSpPr>
          <p:cNvPr id="8" name="Textplatzhalter 7">
            <a:extLst>
              <a:ext uri="{FF2B5EF4-FFF2-40B4-BE49-F238E27FC236}">
                <a16:creationId xmlns:a16="http://schemas.microsoft.com/office/drawing/2014/main" id="{3191318B-C1E5-4BD5-8947-7DF03FD2290F}"/>
              </a:ext>
            </a:extLst>
          </p:cNvPr>
          <p:cNvSpPr>
            <a:spLocks noGrp="1"/>
          </p:cNvSpPr>
          <p:nvPr>
            <p:ph type="body" sz="quarter" idx="14"/>
          </p:nvPr>
        </p:nvSpPr>
        <p:spPr/>
        <p:txBody>
          <a:bodyPr/>
          <a:lstStyle/>
          <a:p>
            <a:endParaRPr lang="de-DE"/>
          </a:p>
        </p:txBody>
      </p:sp>
      <p:sp>
        <p:nvSpPr>
          <p:cNvPr id="14339" name="Rectangle 2"/>
          <p:cNvSpPr>
            <a:spLocks noGrp="1" noChangeArrowheads="1"/>
          </p:cNvSpPr>
          <p:nvPr>
            <p:ph type="title"/>
          </p:nvPr>
        </p:nvSpPr>
        <p:spPr/>
        <p:txBody>
          <a:bodyPr/>
          <a:lstStyle/>
          <a:p>
            <a:r>
              <a:rPr lang="de-DE" altLang="de-DE" dirty="0"/>
              <a:t>BEG Nichtwohngebäude: Das Effizienzgebäude </a:t>
            </a:r>
            <a:br>
              <a:rPr lang="de-DE" altLang="de-DE" dirty="0"/>
            </a:br>
            <a:endParaRPr lang="de-DE" altLang="de-DE" dirty="0"/>
          </a:p>
        </p:txBody>
      </p:sp>
      <p:cxnSp>
        <p:nvCxnSpPr>
          <p:cNvPr id="14340" name="Gerade Verbindung mit Pfeil 32"/>
          <p:cNvCxnSpPr>
            <a:cxnSpLocks noChangeShapeType="1"/>
          </p:cNvCxnSpPr>
          <p:nvPr/>
        </p:nvCxnSpPr>
        <p:spPr bwMode="auto">
          <a:xfrm flipV="1">
            <a:off x="3502213" y="4158790"/>
            <a:ext cx="773924" cy="452074"/>
          </a:xfrm>
          <a:prstGeom prst="straightConnector1">
            <a:avLst/>
          </a:prstGeom>
          <a:noFill/>
          <a:ln w="38100">
            <a:solidFill>
              <a:srgbClr val="FF0000"/>
            </a:solidFill>
            <a:round/>
            <a:headEnd/>
            <a:tailEnd type="triangle" w="lg" len="lg"/>
          </a:ln>
          <a:effectLst>
            <a:outerShdw dist="35921" dir="2700000" algn="ctr" rotWithShape="0">
              <a:schemeClr val="bg2"/>
            </a:outerShdw>
          </a:effectLst>
          <a:extLst>
            <a:ext uri="{909E8E84-426E-40DD-AFC4-6F175D3DCCD1}">
              <a14:hiddenFill xmlns:a14="http://schemas.microsoft.com/office/drawing/2010/main">
                <a:noFill/>
              </a14:hiddenFill>
            </a:ext>
          </a:extLst>
        </p:spPr>
      </p:cxnSp>
      <p:cxnSp>
        <p:nvCxnSpPr>
          <p:cNvPr id="14341" name="Gerade Verbindung 37"/>
          <p:cNvCxnSpPr>
            <a:cxnSpLocks noChangeShapeType="1"/>
          </p:cNvCxnSpPr>
          <p:nvPr/>
        </p:nvCxnSpPr>
        <p:spPr bwMode="auto">
          <a:xfrm flipH="1" flipV="1">
            <a:off x="1941229" y="3855184"/>
            <a:ext cx="1560984" cy="755680"/>
          </a:xfrm>
          <a:prstGeom prst="line">
            <a:avLst/>
          </a:prstGeom>
          <a:noFill/>
          <a:ln w="38100">
            <a:solidFill>
              <a:srgbClr val="FF0000"/>
            </a:solidFill>
            <a:round/>
            <a:headEnd/>
            <a:tailEnd type="none" w="lg" len="lg"/>
          </a:ln>
          <a:effectLst>
            <a:outerShdw dist="35921" dir="2700000" algn="ctr" rotWithShape="0">
              <a:schemeClr val="bg2"/>
            </a:outerShdw>
          </a:effectLst>
          <a:extLst>
            <a:ext uri="{909E8E84-426E-40DD-AFC4-6F175D3DCCD1}">
              <a14:hiddenFill xmlns:a14="http://schemas.microsoft.com/office/drawing/2010/main">
                <a:noFill/>
              </a14:hiddenFill>
            </a:ext>
          </a:extLst>
        </p:spPr>
      </p:cxnSp>
      <p:sp>
        <p:nvSpPr>
          <p:cNvPr id="1522692" name="Text Box 4"/>
          <p:cNvSpPr txBox="1">
            <a:spLocks noChangeArrowheads="1"/>
          </p:cNvSpPr>
          <p:nvPr/>
        </p:nvSpPr>
        <p:spPr bwMode="auto">
          <a:xfrm>
            <a:off x="7740426" y="1143516"/>
            <a:ext cx="2520280" cy="1303580"/>
          </a:xfrm>
          <a:prstGeom prst="rect">
            <a:avLst/>
          </a:prstGeom>
          <a:solidFill>
            <a:schemeClr val="bg1">
              <a:lumMod val="95000"/>
            </a:schemeClr>
          </a:solidFill>
          <a:ln w="9525">
            <a:noFill/>
            <a:miter lim="800000"/>
            <a:headEnd/>
            <a:tailEnd/>
          </a:ln>
        </p:spPr>
        <p:txBody>
          <a:bodyPr wrap="square" lIns="63328" tIns="63350" rIns="63350" bIns="63350">
            <a:spAutoFit/>
          </a:bodyPr>
          <a:lstStyle>
            <a:lvl1pPr>
              <a:lnSpc>
                <a:spcPct val="110000"/>
              </a:lnSpc>
              <a:spcBef>
                <a:spcPts val="475"/>
              </a:spcBef>
              <a:buSzPct val="120000"/>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lnSpc>
                <a:spcPct val="110000"/>
              </a:lnSpc>
              <a:spcBef>
                <a:spcPts val="475"/>
              </a:spcBef>
              <a:buSzPct val="120000"/>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lnSpc>
                <a:spcPct val="110000"/>
              </a:lnSpc>
              <a:spcBef>
                <a:spcPts val="475"/>
              </a:spcBef>
              <a:buSzPct val="120000"/>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lnSpc>
                <a:spcPct val="110000"/>
              </a:lnSpc>
              <a:spcBef>
                <a:spcPts val="475"/>
              </a:spcBef>
              <a:buSzPct val="120000"/>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lnSpc>
                <a:spcPct val="110000"/>
              </a:lnSpc>
              <a:spcBef>
                <a:spcPts val="475"/>
              </a:spcBef>
              <a:buSzPct val="120000"/>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lnSpc>
                <a:spcPct val="110000"/>
              </a:lnSpc>
              <a:spcBef>
                <a:spcPts val="475"/>
              </a:spcBef>
              <a:spcAft>
                <a:spcPct val="0"/>
              </a:spcAft>
              <a:buSzPct val="120000"/>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lnSpc>
                <a:spcPct val="110000"/>
              </a:lnSpc>
              <a:spcBef>
                <a:spcPts val="475"/>
              </a:spcBef>
              <a:spcAft>
                <a:spcPct val="0"/>
              </a:spcAft>
              <a:buSzPct val="120000"/>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lnSpc>
                <a:spcPct val="110000"/>
              </a:lnSpc>
              <a:spcBef>
                <a:spcPts val="475"/>
              </a:spcBef>
              <a:spcAft>
                <a:spcPct val="0"/>
              </a:spcAft>
              <a:buSzPct val="120000"/>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lnSpc>
                <a:spcPct val="110000"/>
              </a:lnSpc>
              <a:spcBef>
                <a:spcPts val="475"/>
              </a:spcBef>
              <a:spcAft>
                <a:spcPct val="0"/>
              </a:spcAft>
              <a:buSzPct val="120000"/>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SzTx/>
              <a:buFontTx/>
              <a:buNone/>
            </a:pPr>
            <a:r>
              <a:rPr lang="de-DE" altLang="de-DE" sz="1672" b="1" dirty="0">
                <a:solidFill>
                  <a:schemeClr val="accent1"/>
                </a:solidFill>
              </a:rPr>
              <a:t>Mittlerer U-Wert</a:t>
            </a:r>
            <a:br>
              <a:rPr lang="de-DE" altLang="de-DE" sz="1672" b="1" dirty="0">
                <a:solidFill>
                  <a:schemeClr val="accent1"/>
                </a:solidFill>
              </a:rPr>
            </a:br>
            <a:r>
              <a:rPr lang="de-DE" altLang="de-DE" sz="1672" b="1" dirty="0">
                <a:solidFill>
                  <a:schemeClr val="accent1"/>
                </a:solidFill>
              </a:rPr>
              <a:t>der Bauteile</a:t>
            </a:r>
          </a:p>
          <a:p>
            <a:pPr>
              <a:spcBef>
                <a:spcPct val="0"/>
              </a:spcBef>
              <a:buSzTx/>
              <a:buFontTx/>
              <a:buNone/>
            </a:pPr>
            <a:r>
              <a:rPr lang="de-DE" altLang="de-DE" sz="1232" dirty="0"/>
              <a:t>verbesserte energetische Qualität der Gebäudehülle zur Reduktion von Wärmeverlusten</a:t>
            </a:r>
          </a:p>
        </p:txBody>
      </p:sp>
      <p:sp>
        <p:nvSpPr>
          <p:cNvPr id="1522693" name="Text Box 5"/>
          <p:cNvSpPr txBox="1">
            <a:spLocks noChangeArrowheads="1"/>
          </p:cNvSpPr>
          <p:nvPr/>
        </p:nvSpPr>
        <p:spPr bwMode="auto">
          <a:xfrm>
            <a:off x="500404" y="1127152"/>
            <a:ext cx="3779715" cy="811971"/>
          </a:xfrm>
          <a:prstGeom prst="rect">
            <a:avLst/>
          </a:prstGeom>
          <a:solidFill>
            <a:schemeClr val="bg1">
              <a:lumMod val="95000"/>
            </a:schemeClr>
          </a:solidFill>
          <a:ln w="9525">
            <a:noFill/>
            <a:miter lim="800000"/>
            <a:headEnd/>
            <a:tailEnd/>
          </a:ln>
        </p:spPr>
        <p:txBody>
          <a:bodyPr wrap="square" lIns="63328" tIns="63350" rIns="63350" bIns="63350">
            <a:spAutoFit/>
          </a:bodyPr>
          <a:lstStyle>
            <a:lvl1pPr>
              <a:lnSpc>
                <a:spcPct val="110000"/>
              </a:lnSpc>
              <a:spcBef>
                <a:spcPts val="475"/>
              </a:spcBef>
              <a:buSzPct val="120000"/>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lnSpc>
                <a:spcPct val="110000"/>
              </a:lnSpc>
              <a:spcBef>
                <a:spcPts val="475"/>
              </a:spcBef>
              <a:buSzPct val="120000"/>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lnSpc>
                <a:spcPct val="110000"/>
              </a:lnSpc>
              <a:spcBef>
                <a:spcPts val="475"/>
              </a:spcBef>
              <a:buSzPct val="120000"/>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lnSpc>
                <a:spcPct val="110000"/>
              </a:lnSpc>
              <a:spcBef>
                <a:spcPts val="475"/>
              </a:spcBef>
              <a:buSzPct val="120000"/>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lnSpc>
                <a:spcPct val="110000"/>
              </a:lnSpc>
              <a:spcBef>
                <a:spcPts val="475"/>
              </a:spcBef>
              <a:buSzPct val="120000"/>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lnSpc>
                <a:spcPct val="110000"/>
              </a:lnSpc>
              <a:spcBef>
                <a:spcPts val="475"/>
              </a:spcBef>
              <a:spcAft>
                <a:spcPct val="0"/>
              </a:spcAft>
              <a:buSzPct val="120000"/>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lnSpc>
                <a:spcPct val="110000"/>
              </a:lnSpc>
              <a:spcBef>
                <a:spcPts val="475"/>
              </a:spcBef>
              <a:spcAft>
                <a:spcPct val="0"/>
              </a:spcAft>
              <a:buSzPct val="120000"/>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lnSpc>
                <a:spcPct val="110000"/>
              </a:lnSpc>
              <a:spcBef>
                <a:spcPts val="475"/>
              </a:spcBef>
              <a:spcAft>
                <a:spcPct val="0"/>
              </a:spcAft>
              <a:buSzPct val="120000"/>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lnSpc>
                <a:spcPct val="110000"/>
              </a:lnSpc>
              <a:spcBef>
                <a:spcPts val="475"/>
              </a:spcBef>
              <a:spcAft>
                <a:spcPct val="0"/>
              </a:spcAft>
              <a:buSzPct val="120000"/>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SzTx/>
              <a:buFontTx/>
              <a:buNone/>
            </a:pPr>
            <a:r>
              <a:rPr lang="de-DE" altLang="de-DE" sz="1672" b="1" dirty="0">
                <a:solidFill>
                  <a:srgbClr val="C80037"/>
                </a:solidFill>
              </a:rPr>
              <a:t>Primärenergiebedarf Q</a:t>
            </a:r>
            <a:r>
              <a:rPr lang="de-DE" altLang="de-DE" sz="1672" b="1" baseline="-25000" dirty="0">
                <a:solidFill>
                  <a:srgbClr val="C80037"/>
                </a:solidFill>
              </a:rPr>
              <a:t>P</a:t>
            </a:r>
            <a:endParaRPr lang="de-DE" altLang="de-DE" sz="1672" b="1" dirty="0">
              <a:solidFill>
                <a:srgbClr val="C80037"/>
              </a:solidFill>
            </a:endParaRPr>
          </a:p>
          <a:p>
            <a:pPr>
              <a:spcBef>
                <a:spcPct val="0"/>
              </a:spcBef>
              <a:buSzTx/>
              <a:buFontTx/>
              <a:buNone/>
            </a:pPr>
            <a:r>
              <a:rPr lang="de-DE" altLang="de-DE" sz="1232" dirty="0"/>
              <a:t>nicht erneuerbarer Gesamtenergiebedarf </a:t>
            </a:r>
          </a:p>
          <a:p>
            <a:pPr>
              <a:spcBef>
                <a:spcPct val="0"/>
              </a:spcBef>
              <a:buSzTx/>
              <a:buFontTx/>
              <a:buNone/>
            </a:pPr>
            <a:r>
              <a:rPr lang="de-DE" altLang="de-DE" sz="1232" dirty="0"/>
              <a:t>für Raumkonditionierung und Beleuchtung</a:t>
            </a:r>
          </a:p>
        </p:txBody>
      </p:sp>
      <p:sp>
        <p:nvSpPr>
          <p:cNvPr id="1522694" name="Rectangle 6"/>
          <p:cNvSpPr>
            <a:spLocks noChangeArrowheads="1"/>
          </p:cNvSpPr>
          <p:nvPr/>
        </p:nvSpPr>
        <p:spPr bwMode="auto">
          <a:xfrm>
            <a:off x="500404" y="4981111"/>
            <a:ext cx="9806090" cy="633500"/>
          </a:xfrm>
          <a:prstGeom prst="rect">
            <a:avLst/>
          </a:prstGeom>
          <a:solidFill>
            <a:srgbClr val="7DA51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lvl1pPr>
              <a:lnSpc>
                <a:spcPct val="110000"/>
              </a:lnSpc>
              <a:spcBef>
                <a:spcPts val="475"/>
              </a:spcBef>
              <a:buSzPct val="120000"/>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lnSpc>
                <a:spcPct val="110000"/>
              </a:lnSpc>
              <a:spcBef>
                <a:spcPts val="475"/>
              </a:spcBef>
              <a:buSzPct val="120000"/>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lnSpc>
                <a:spcPct val="110000"/>
              </a:lnSpc>
              <a:spcBef>
                <a:spcPts val="475"/>
              </a:spcBef>
              <a:buSzPct val="120000"/>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lnSpc>
                <a:spcPct val="110000"/>
              </a:lnSpc>
              <a:spcBef>
                <a:spcPts val="475"/>
              </a:spcBef>
              <a:buSzPct val="120000"/>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lnSpc>
                <a:spcPct val="110000"/>
              </a:lnSpc>
              <a:spcBef>
                <a:spcPts val="475"/>
              </a:spcBef>
              <a:buSzPct val="120000"/>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lnSpc>
                <a:spcPct val="110000"/>
              </a:lnSpc>
              <a:spcBef>
                <a:spcPts val="475"/>
              </a:spcBef>
              <a:spcAft>
                <a:spcPct val="0"/>
              </a:spcAft>
              <a:buSzPct val="120000"/>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lnSpc>
                <a:spcPct val="110000"/>
              </a:lnSpc>
              <a:spcBef>
                <a:spcPts val="475"/>
              </a:spcBef>
              <a:spcAft>
                <a:spcPct val="0"/>
              </a:spcAft>
              <a:buSzPct val="120000"/>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lnSpc>
                <a:spcPct val="110000"/>
              </a:lnSpc>
              <a:spcBef>
                <a:spcPts val="475"/>
              </a:spcBef>
              <a:spcAft>
                <a:spcPct val="0"/>
              </a:spcAft>
              <a:buSzPct val="120000"/>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lnSpc>
                <a:spcPct val="110000"/>
              </a:lnSpc>
              <a:spcBef>
                <a:spcPts val="475"/>
              </a:spcBef>
              <a:spcAft>
                <a:spcPct val="0"/>
              </a:spcAft>
              <a:buSzPct val="120000"/>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nSpc>
                <a:spcPct val="120000"/>
              </a:lnSpc>
              <a:spcBef>
                <a:spcPct val="0"/>
              </a:spcBef>
              <a:buSzTx/>
              <a:buFontTx/>
              <a:buNone/>
            </a:pPr>
            <a:r>
              <a:rPr lang="de-DE" altLang="de-DE" sz="1672" dirty="0">
                <a:solidFill>
                  <a:schemeClr val="bg1"/>
                </a:solidFill>
              </a:rPr>
              <a:t>Das Effizienzgebäude steht für einen niedrigen Energiebedarf </a:t>
            </a:r>
          </a:p>
          <a:p>
            <a:pPr>
              <a:lnSpc>
                <a:spcPct val="120000"/>
              </a:lnSpc>
              <a:spcBef>
                <a:spcPct val="0"/>
              </a:spcBef>
              <a:buSzTx/>
              <a:buFontTx/>
              <a:buNone/>
            </a:pPr>
            <a:r>
              <a:rPr lang="de-DE" altLang="de-DE" sz="1672" dirty="0">
                <a:solidFill>
                  <a:schemeClr val="bg1"/>
                </a:solidFill>
              </a:rPr>
              <a:t>und orientiert sich an den Vorgaben des Gebäudeenergiegesetzes</a:t>
            </a:r>
          </a:p>
        </p:txBody>
      </p:sp>
      <p:sp>
        <p:nvSpPr>
          <p:cNvPr id="2" name="Textfeld 1"/>
          <p:cNvSpPr txBox="1">
            <a:spLocks noChangeArrowheads="1"/>
          </p:cNvSpPr>
          <p:nvPr/>
        </p:nvSpPr>
        <p:spPr bwMode="auto">
          <a:xfrm>
            <a:off x="7004009" y="3824108"/>
            <a:ext cx="3302485" cy="731133"/>
          </a:xfrm>
          <a:prstGeom prst="rect">
            <a:avLst/>
          </a:prstGeom>
          <a:solidFill>
            <a:schemeClr val="bg1">
              <a:lumMod val="95000"/>
            </a:schemeClr>
          </a:solidFill>
          <a:ln w="9525">
            <a:noFill/>
            <a:miter lim="800000"/>
            <a:headEnd/>
            <a:tailEnd/>
          </a:ln>
        </p:spPr>
        <p:txBody>
          <a:bodyPr wrap="square" lIns="80426" tIns="40213" rIns="80426" bIns="40213">
            <a:spAutoFit/>
          </a:bodyPr>
          <a:lstStyle>
            <a:lvl1pPr>
              <a:lnSpc>
                <a:spcPct val="110000"/>
              </a:lnSpc>
              <a:spcBef>
                <a:spcPts val="475"/>
              </a:spcBef>
              <a:buSzPct val="120000"/>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lnSpc>
                <a:spcPct val="110000"/>
              </a:lnSpc>
              <a:spcBef>
                <a:spcPts val="475"/>
              </a:spcBef>
              <a:buSzPct val="120000"/>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lnSpc>
                <a:spcPct val="110000"/>
              </a:lnSpc>
              <a:spcBef>
                <a:spcPts val="475"/>
              </a:spcBef>
              <a:buSzPct val="120000"/>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lnSpc>
                <a:spcPct val="110000"/>
              </a:lnSpc>
              <a:spcBef>
                <a:spcPts val="475"/>
              </a:spcBef>
              <a:buSzPct val="120000"/>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lnSpc>
                <a:spcPct val="110000"/>
              </a:lnSpc>
              <a:spcBef>
                <a:spcPts val="475"/>
              </a:spcBef>
              <a:buSzPct val="120000"/>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lnSpc>
                <a:spcPct val="110000"/>
              </a:lnSpc>
              <a:spcBef>
                <a:spcPts val="475"/>
              </a:spcBef>
              <a:spcAft>
                <a:spcPct val="0"/>
              </a:spcAft>
              <a:buSzPct val="120000"/>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lnSpc>
                <a:spcPct val="110000"/>
              </a:lnSpc>
              <a:spcBef>
                <a:spcPts val="475"/>
              </a:spcBef>
              <a:spcAft>
                <a:spcPct val="0"/>
              </a:spcAft>
              <a:buSzPct val="120000"/>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lnSpc>
                <a:spcPct val="110000"/>
              </a:lnSpc>
              <a:spcBef>
                <a:spcPts val="475"/>
              </a:spcBef>
              <a:spcAft>
                <a:spcPct val="0"/>
              </a:spcAft>
              <a:buSzPct val="120000"/>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lnSpc>
                <a:spcPct val="110000"/>
              </a:lnSpc>
              <a:spcBef>
                <a:spcPts val="475"/>
              </a:spcBef>
              <a:spcAft>
                <a:spcPct val="0"/>
              </a:spcAft>
              <a:buSzPct val="120000"/>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lnSpc>
                <a:spcPct val="100000"/>
              </a:lnSpc>
              <a:spcBef>
                <a:spcPct val="0"/>
              </a:spcBef>
              <a:buSzTx/>
              <a:buFontTx/>
              <a:buNone/>
            </a:pPr>
            <a:r>
              <a:rPr lang="de-DE" altLang="de-DE" sz="1056" b="1" dirty="0"/>
              <a:t>Maßnahmen:</a:t>
            </a:r>
          </a:p>
          <a:p>
            <a:pPr eaLnBrk="1" hangingPunct="1">
              <a:lnSpc>
                <a:spcPct val="100000"/>
              </a:lnSpc>
              <a:spcBef>
                <a:spcPct val="0"/>
              </a:spcBef>
              <a:buSzTx/>
              <a:buFontTx/>
              <a:buNone/>
            </a:pPr>
            <a:r>
              <a:rPr lang="de-DE" altLang="de-DE" sz="1056" dirty="0"/>
              <a:t>Reduktion Wärmeverluste über die Gebäudehülle </a:t>
            </a:r>
          </a:p>
          <a:p>
            <a:pPr eaLnBrk="1" hangingPunct="1">
              <a:lnSpc>
                <a:spcPct val="100000"/>
              </a:lnSpc>
              <a:spcBef>
                <a:spcPct val="0"/>
              </a:spcBef>
              <a:buSzTx/>
              <a:buFontTx/>
              <a:buNone/>
            </a:pPr>
            <a:r>
              <a:rPr lang="de-DE" altLang="de-DE" sz="1056" dirty="0"/>
              <a:t>+ verbesserte Energieeffizienz der Anlagentechnik </a:t>
            </a:r>
          </a:p>
          <a:p>
            <a:pPr eaLnBrk="1" hangingPunct="1">
              <a:lnSpc>
                <a:spcPct val="100000"/>
              </a:lnSpc>
              <a:spcBef>
                <a:spcPct val="0"/>
              </a:spcBef>
              <a:buSzTx/>
              <a:buFontTx/>
              <a:buNone/>
            </a:pPr>
            <a:r>
              <a:rPr lang="de-DE" altLang="de-DE" sz="1056" dirty="0"/>
              <a:t>+ Einsatz erneuerbarer Energien</a:t>
            </a:r>
          </a:p>
        </p:txBody>
      </p:sp>
      <p:sp>
        <p:nvSpPr>
          <p:cNvPr id="12" name="Foliennummernplatzhalter 2">
            <a:extLst>
              <a:ext uri="{FF2B5EF4-FFF2-40B4-BE49-F238E27FC236}">
                <a16:creationId xmlns:a16="http://schemas.microsoft.com/office/drawing/2014/main" id="{83B8CAFF-9C11-4761-A9B3-45A70AF6C0D6}"/>
              </a:ext>
            </a:extLst>
          </p:cNvPr>
          <p:cNvSpPr txBox="1">
            <a:spLocks/>
          </p:cNvSpPr>
          <p:nvPr/>
        </p:nvSpPr>
        <p:spPr>
          <a:xfrm>
            <a:off x="9990753" y="5606951"/>
            <a:ext cx="377210" cy="251653"/>
          </a:xfrm>
          <a:prstGeom prst="rect">
            <a:avLst/>
          </a:prstGeom>
        </p:spPr>
        <p:txBody>
          <a:bodyPr/>
          <a:lstStyle>
            <a:defPPr>
              <a:defRPr lang="de-DE"/>
            </a:defPPr>
            <a:lvl1pPr marL="0" algn="l" defTabSz="804581" rtl="0" eaLnBrk="1" latinLnBrk="0" hangingPunct="1">
              <a:defRPr sz="1584" kern="1200">
                <a:solidFill>
                  <a:schemeClr val="tx1"/>
                </a:solidFill>
                <a:latin typeface="+mn-lt"/>
                <a:ea typeface="+mn-ea"/>
                <a:cs typeface="+mn-cs"/>
              </a:defRPr>
            </a:lvl1pPr>
            <a:lvl2pPr marL="402290" algn="l" defTabSz="804581" rtl="0" eaLnBrk="1" latinLnBrk="0" hangingPunct="1">
              <a:defRPr sz="1584" kern="1200">
                <a:solidFill>
                  <a:schemeClr val="tx1"/>
                </a:solidFill>
                <a:latin typeface="+mn-lt"/>
                <a:ea typeface="+mn-ea"/>
                <a:cs typeface="+mn-cs"/>
              </a:defRPr>
            </a:lvl2pPr>
            <a:lvl3pPr marL="804581" algn="l" defTabSz="804581" rtl="0" eaLnBrk="1" latinLnBrk="0" hangingPunct="1">
              <a:defRPr sz="1584" kern="1200">
                <a:solidFill>
                  <a:schemeClr val="tx1"/>
                </a:solidFill>
                <a:latin typeface="+mn-lt"/>
                <a:ea typeface="+mn-ea"/>
                <a:cs typeface="+mn-cs"/>
              </a:defRPr>
            </a:lvl3pPr>
            <a:lvl4pPr marL="1206871" algn="l" defTabSz="804581" rtl="0" eaLnBrk="1" latinLnBrk="0" hangingPunct="1">
              <a:defRPr sz="1584" kern="1200">
                <a:solidFill>
                  <a:schemeClr val="tx1"/>
                </a:solidFill>
                <a:latin typeface="+mn-lt"/>
                <a:ea typeface="+mn-ea"/>
                <a:cs typeface="+mn-cs"/>
              </a:defRPr>
            </a:lvl4pPr>
            <a:lvl5pPr marL="1609161" algn="l" defTabSz="804581" rtl="0" eaLnBrk="1" latinLnBrk="0" hangingPunct="1">
              <a:defRPr sz="1584" kern="1200">
                <a:solidFill>
                  <a:schemeClr val="tx1"/>
                </a:solidFill>
                <a:latin typeface="+mn-lt"/>
                <a:ea typeface="+mn-ea"/>
                <a:cs typeface="+mn-cs"/>
              </a:defRPr>
            </a:lvl5pPr>
            <a:lvl6pPr marL="2011451" algn="l" defTabSz="804581" rtl="0" eaLnBrk="1" latinLnBrk="0" hangingPunct="1">
              <a:defRPr sz="1584" kern="1200">
                <a:solidFill>
                  <a:schemeClr val="tx1"/>
                </a:solidFill>
                <a:latin typeface="+mn-lt"/>
                <a:ea typeface="+mn-ea"/>
                <a:cs typeface="+mn-cs"/>
              </a:defRPr>
            </a:lvl6pPr>
            <a:lvl7pPr marL="2413742" algn="l" defTabSz="804581" rtl="0" eaLnBrk="1" latinLnBrk="0" hangingPunct="1">
              <a:defRPr sz="1584" kern="1200">
                <a:solidFill>
                  <a:schemeClr val="tx1"/>
                </a:solidFill>
                <a:latin typeface="+mn-lt"/>
                <a:ea typeface="+mn-ea"/>
                <a:cs typeface="+mn-cs"/>
              </a:defRPr>
            </a:lvl7pPr>
            <a:lvl8pPr marL="2816032" algn="l" defTabSz="804581" rtl="0" eaLnBrk="1" latinLnBrk="0" hangingPunct="1">
              <a:defRPr sz="1584" kern="1200">
                <a:solidFill>
                  <a:schemeClr val="tx1"/>
                </a:solidFill>
                <a:latin typeface="+mn-lt"/>
                <a:ea typeface="+mn-ea"/>
                <a:cs typeface="+mn-cs"/>
              </a:defRPr>
            </a:lvl8pPr>
            <a:lvl9pPr marL="3218322" algn="l" defTabSz="804581" rtl="0" eaLnBrk="1" latinLnBrk="0" hangingPunct="1">
              <a:defRPr sz="1584" kern="1200">
                <a:solidFill>
                  <a:schemeClr val="tx1"/>
                </a:solidFill>
                <a:latin typeface="+mn-lt"/>
                <a:ea typeface="+mn-ea"/>
                <a:cs typeface="+mn-cs"/>
              </a:defRPr>
            </a:lvl9pPr>
          </a:lstStyle>
          <a:p>
            <a:pPr algn="r"/>
            <a:fld id="{5678FFC5-4430-43BC-9807-D0C6EB405569}" type="slidenum">
              <a:rPr lang="de-DE" sz="900" smtClean="0"/>
              <a:pPr algn="r"/>
              <a:t>31</a:t>
            </a:fld>
            <a:endParaRPr lang="de-DE" sz="900" dirty="0"/>
          </a:p>
        </p:txBody>
      </p:sp>
      <p:sp>
        <p:nvSpPr>
          <p:cNvPr id="15" name="Fußzeilenplatzhalter 2">
            <a:extLst>
              <a:ext uri="{FF2B5EF4-FFF2-40B4-BE49-F238E27FC236}">
                <a16:creationId xmlns:a16="http://schemas.microsoft.com/office/drawing/2014/main" id="{DEB000C8-936E-4AC6-B742-125048DFBB0F}"/>
              </a:ext>
            </a:extLst>
          </p:cNvPr>
          <p:cNvSpPr>
            <a:spLocks noGrp="1"/>
          </p:cNvSpPr>
          <p:nvPr>
            <p:ph type="ftr" sz="quarter" idx="11"/>
          </p:nvPr>
        </p:nvSpPr>
        <p:spPr>
          <a:xfrm>
            <a:off x="827658" y="5655304"/>
            <a:ext cx="7256413" cy="221725"/>
          </a:xfrm>
        </p:spPr>
        <p:txBody>
          <a:bodyPr/>
          <a:lstStyle/>
          <a:p>
            <a:pPr>
              <a:defRPr/>
            </a:pPr>
            <a:r>
              <a:rPr lang="de-DE" altLang="de-DE" dirty="0">
                <a:solidFill>
                  <a:srgbClr val="000000"/>
                </a:solidFill>
              </a:rPr>
              <a:t>Bundesförderung für effiziente Gebäude (BEG) / Besser mit Architekten/ 10.05.2022</a:t>
            </a:r>
          </a:p>
        </p:txBody>
      </p:sp>
    </p:spTree>
    <p:extLst>
      <p:ext uri="{BB962C8B-B14F-4D97-AF65-F5344CB8AC3E}">
        <p14:creationId xmlns:p14="http://schemas.microsoft.com/office/powerpoint/2010/main" val="2517594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4"/>
          </p:nvPr>
        </p:nvSpPr>
        <p:spPr/>
        <p:txBody>
          <a:bodyPr/>
          <a:lstStyle/>
          <a:p>
            <a:r>
              <a:rPr lang="de-DE" dirty="0"/>
              <a:t>Basisstufen und Anforderungswerte</a:t>
            </a:r>
          </a:p>
        </p:txBody>
      </p:sp>
      <p:sp>
        <p:nvSpPr>
          <p:cNvPr id="6" name="Titel 5"/>
          <p:cNvSpPr>
            <a:spLocks noGrp="1"/>
          </p:cNvSpPr>
          <p:nvPr>
            <p:ph type="title"/>
          </p:nvPr>
        </p:nvSpPr>
        <p:spPr/>
        <p:txBody>
          <a:bodyPr/>
          <a:lstStyle/>
          <a:p>
            <a:r>
              <a:rPr lang="de-DE" dirty="0"/>
              <a:t>BEG Sanierung Effizienzhaus</a:t>
            </a:r>
          </a:p>
        </p:txBody>
      </p:sp>
      <p:graphicFrame>
        <p:nvGraphicFramePr>
          <p:cNvPr id="7" name="Tabelle 6"/>
          <p:cNvGraphicFramePr>
            <a:graphicFrameLocks noGrp="1"/>
          </p:cNvGraphicFramePr>
          <p:nvPr>
            <p:extLst/>
          </p:nvPr>
        </p:nvGraphicFramePr>
        <p:xfrm>
          <a:off x="500405" y="1052979"/>
          <a:ext cx="9976326" cy="4513292"/>
        </p:xfrm>
        <a:graphic>
          <a:graphicData uri="http://schemas.openxmlformats.org/drawingml/2006/table">
            <a:tbl>
              <a:tblPr firstRow="1" bandRow="1">
                <a:tableStyleId>{2D5ABB26-0587-4C30-8999-92F81FD0307C}</a:tableStyleId>
              </a:tblPr>
              <a:tblGrid>
                <a:gridCol w="3325442">
                  <a:extLst>
                    <a:ext uri="{9D8B030D-6E8A-4147-A177-3AD203B41FA5}">
                      <a16:colId xmlns:a16="http://schemas.microsoft.com/office/drawing/2014/main" val="20000"/>
                    </a:ext>
                  </a:extLst>
                </a:gridCol>
                <a:gridCol w="3325442">
                  <a:extLst>
                    <a:ext uri="{9D8B030D-6E8A-4147-A177-3AD203B41FA5}">
                      <a16:colId xmlns:a16="http://schemas.microsoft.com/office/drawing/2014/main" val="20001"/>
                    </a:ext>
                  </a:extLst>
                </a:gridCol>
                <a:gridCol w="3325442">
                  <a:extLst>
                    <a:ext uri="{9D8B030D-6E8A-4147-A177-3AD203B41FA5}">
                      <a16:colId xmlns:a16="http://schemas.microsoft.com/office/drawing/2014/main" val="1801644657"/>
                    </a:ext>
                  </a:extLst>
                </a:gridCol>
              </a:tblGrid>
              <a:tr h="388751">
                <a:tc>
                  <a:txBody>
                    <a:bodyPr/>
                    <a:lstStyle/>
                    <a:p>
                      <a:pPr algn="ctr"/>
                      <a:endParaRPr lang="de-DE" sz="1400" b="1" dirty="0">
                        <a:solidFill>
                          <a:schemeClr val="bg1"/>
                        </a:solidFill>
                        <a:latin typeface="+mj-lt"/>
                      </a:endParaRP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400" b="1" dirty="0">
                        <a:solidFill>
                          <a:schemeClr val="bg1"/>
                        </a:solidFill>
                      </a:endParaRP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solidFill>
                            <a:schemeClr val="bg1"/>
                          </a:solidFill>
                        </a:rPr>
                        <a:t>Wohngebäude</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705597">
                <a:tc>
                  <a:txBody>
                    <a:bodyPr/>
                    <a:lstStyle/>
                    <a:p>
                      <a:pPr algn="ctr"/>
                      <a:r>
                        <a:rPr lang="de-DE" sz="1400" b="1" kern="1200" dirty="0">
                          <a:solidFill>
                            <a:schemeClr val="bg1"/>
                          </a:solidFill>
                          <a:latin typeface="+mn-lt"/>
                          <a:ea typeface="+mn-ea"/>
                          <a:cs typeface="+mn-cs"/>
                        </a:rPr>
                        <a:t>Effizienzhaus-</a:t>
                      </a:r>
                    </a:p>
                    <a:p>
                      <a:pPr algn="ctr"/>
                      <a:r>
                        <a:rPr lang="de-DE" sz="1400" b="1" kern="1200" dirty="0">
                          <a:solidFill>
                            <a:schemeClr val="bg1"/>
                          </a:solidFill>
                          <a:latin typeface="+mn-lt"/>
                          <a:ea typeface="+mn-ea"/>
                          <a:cs typeface="+mn-cs"/>
                        </a:rPr>
                        <a:t>Standard</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a:r>
                        <a:rPr lang="de-DE" sz="1400" b="1" dirty="0">
                          <a:solidFill>
                            <a:schemeClr val="bg1"/>
                          </a:solidFill>
                          <a:latin typeface="+mj-lt"/>
                        </a:rPr>
                        <a:t>Jahres-</a:t>
                      </a:r>
                    </a:p>
                    <a:p>
                      <a:pPr algn="ctr"/>
                      <a:r>
                        <a:rPr lang="de-DE" sz="1400" b="1" dirty="0">
                          <a:solidFill>
                            <a:schemeClr val="bg1"/>
                          </a:solidFill>
                          <a:latin typeface="+mj-lt"/>
                        </a:rPr>
                        <a:t>Primärenergiebedarf </a:t>
                      </a:r>
                      <a:br>
                        <a:rPr lang="de-DE" sz="1400" b="1" dirty="0">
                          <a:solidFill>
                            <a:schemeClr val="bg1"/>
                          </a:solidFill>
                          <a:latin typeface="+mj-lt"/>
                        </a:rPr>
                      </a:br>
                      <a:r>
                        <a:rPr lang="de-DE" sz="1400" b="1" dirty="0">
                          <a:solidFill>
                            <a:schemeClr val="bg1"/>
                          </a:solidFill>
                          <a:latin typeface="+mj-lt"/>
                        </a:rPr>
                        <a:t>(Q</a:t>
                      </a:r>
                      <a:r>
                        <a:rPr lang="de-DE" sz="1400" b="1" baseline="-25000" dirty="0">
                          <a:solidFill>
                            <a:schemeClr val="bg1"/>
                          </a:solidFill>
                          <a:latin typeface="+mj-lt"/>
                        </a:rPr>
                        <a:t>P</a:t>
                      </a:r>
                      <a:r>
                        <a:rPr lang="de-DE" sz="1400" b="1" dirty="0">
                          <a:solidFill>
                            <a:schemeClr val="bg1"/>
                          </a:solidFill>
                          <a:latin typeface="+mj-lt"/>
                        </a:rPr>
                        <a:t>)</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a:r>
                        <a:rPr lang="de-DE" sz="1400" b="1" dirty="0">
                          <a:solidFill>
                            <a:schemeClr val="bg1"/>
                          </a:solidFill>
                          <a:latin typeface="+mj-lt"/>
                        </a:rPr>
                        <a:t>Transmissions-</a:t>
                      </a:r>
                    </a:p>
                    <a:p>
                      <a:pPr algn="ctr"/>
                      <a:r>
                        <a:rPr lang="de-DE" sz="1400" b="1" dirty="0">
                          <a:solidFill>
                            <a:schemeClr val="bg1"/>
                          </a:solidFill>
                          <a:latin typeface="+mj-lt"/>
                        </a:rPr>
                        <a:t>Wärmeverlust</a:t>
                      </a:r>
                      <a:br>
                        <a:rPr lang="de-DE" sz="1400" b="1" dirty="0">
                          <a:solidFill>
                            <a:schemeClr val="bg1"/>
                          </a:solidFill>
                          <a:latin typeface="+mj-lt"/>
                        </a:rPr>
                      </a:br>
                      <a:r>
                        <a:rPr lang="de-DE" sz="1400" b="1" dirty="0">
                          <a:solidFill>
                            <a:schemeClr val="bg1"/>
                          </a:solidFill>
                          <a:latin typeface="+mj-lt"/>
                        </a:rPr>
                        <a:t>(H‘T)</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293999">
                <a:tc>
                  <a:txBody>
                    <a:bodyPr/>
                    <a:lstStyle/>
                    <a:p>
                      <a:pPr algn="ctr"/>
                      <a:endParaRPr lang="de-DE" sz="1400" b="1" dirty="0">
                        <a:solidFill>
                          <a:schemeClr val="bg1"/>
                        </a:solidFill>
                        <a:latin typeface="+mj-lt"/>
                      </a:endParaRP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altLang="de-DE" sz="1400" dirty="0">
                          <a:solidFill>
                            <a:schemeClr val="bg1"/>
                          </a:solidFill>
                        </a:rPr>
                        <a:t>in % des Referenzgebäudes nach GEG</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hMerge="1">
                  <a:txBody>
                    <a:bodyPr/>
                    <a:lstStyle/>
                    <a:p>
                      <a:pPr algn="ctr"/>
                      <a:endParaRPr lang="de-DE" sz="1400" b="1" dirty="0">
                        <a:solidFill>
                          <a:schemeClr val="bg1"/>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2207491001"/>
                  </a:ext>
                </a:extLst>
              </a:tr>
              <a:tr h="388751">
                <a:tc>
                  <a:txBody>
                    <a:bodyPr/>
                    <a:lstStyle/>
                    <a:p>
                      <a:pPr marL="0" algn="ctr" defTabSz="804490" rtl="0" eaLnBrk="1" latinLnBrk="0" hangingPunct="1">
                        <a:spcBef>
                          <a:spcPts val="600"/>
                        </a:spcBef>
                      </a:pPr>
                      <a:r>
                        <a:rPr lang="de-DE" sz="1400" b="0" kern="1200" dirty="0">
                          <a:solidFill>
                            <a:schemeClr val="bg2"/>
                          </a:solidFill>
                          <a:latin typeface="+mn-lt"/>
                          <a:ea typeface="+mn-ea"/>
                          <a:cs typeface="+mn-cs"/>
                        </a:rPr>
                        <a:t>Denkmal</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de-DE" sz="1400" b="0" kern="1200" dirty="0">
                          <a:solidFill>
                            <a:schemeClr val="bg2"/>
                          </a:solidFill>
                          <a:latin typeface="+mn-lt"/>
                          <a:ea typeface="+mn-ea"/>
                          <a:cs typeface="+mn-cs"/>
                        </a:rPr>
                        <a:t>160 %</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de-DE" sz="1400" b="0" kern="1200" dirty="0">
                          <a:solidFill>
                            <a:schemeClr val="bg2"/>
                          </a:solidFill>
                          <a:latin typeface="+mn-lt"/>
                          <a:ea typeface="+mn-ea"/>
                          <a:cs typeface="+mn-cs"/>
                        </a:rPr>
                        <a:t>-</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3592873895"/>
                  </a:ext>
                </a:extLst>
              </a:tr>
              <a:tr h="388751">
                <a:tc>
                  <a:txBody>
                    <a:bodyPr/>
                    <a:lstStyle/>
                    <a:p>
                      <a:pPr marL="0" algn="ctr" defTabSz="804490" rtl="0" eaLnBrk="1" latinLnBrk="0" hangingPunct="1">
                        <a:spcBef>
                          <a:spcPts val="600"/>
                        </a:spcBef>
                      </a:pPr>
                      <a:r>
                        <a:rPr lang="de-DE" sz="1400" b="0" kern="1200" dirty="0">
                          <a:solidFill>
                            <a:schemeClr val="bg2"/>
                          </a:solidFill>
                          <a:latin typeface="+mn-lt"/>
                          <a:ea typeface="+mn-ea"/>
                          <a:cs typeface="+mn-cs"/>
                        </a:rPr>
                        <a:t>100</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de-DE" sz="1400" b="0" kern="1200" dirty="0">
                          <a:solidFill>
                            <a:schemeClr val="bg2"/>
                          </a:solidFill>
                          <a:latin typeface="+mn-lt"/>
                          <a:ea typeface="+mn-ea"/>
                          <a:cs typeface="+mn-cs"/>
                        </a:rPr>
                        <a:t>100 %</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de-DE" sz="1400" b="0" kern="1200" dirty="0">
                          <a:solidFill>
                            <a:schemeClr val="bg2"/>
                          </a:solidFill>
                          <a:latin typeface="+mn-lt"/>
                          <a:ea typeface="+mn-ea"/>
                          <a:cs typeface="+mn-cs"/>
                        </a:rPr>
                        <a:t>115 %</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676794382"/>
                  </a:ext>
                </a:extLst>
              </a:tr>
              <a:tr h="388751">
                <a:tc>
                  <a:txBody>
                    <a:bodyPr/>
                    <a:lstStyle/>
                    <a:p>
                      <a:pPr marL="0" algn="ctr" defTabSz="804490" rtl="0" eaLnBrk="1" latinLnBrk="0" hangingPunct="1">
                        <a:spcBef>
                          <a:spcPts val="600"/>
                        </a:spcBef>
                      </a:pPr>
                      <a:r>
                        <a:rPr lang="de-DE" sz="1400" b="0" kern="1200" dirty="0">
                          <a:solidFill>
                            <a:schemeClr val="bg2"/>
                          </a:solidFill>
                          <a:latin typeface="+mn-lt"/>
                          <a:ea typeface="+mn-ea"/>
                          <a:cs typeface="+mn-cs"/>
                        </a:rPr>
                        <a:t>85 (nur WG)</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de-DE" sz="1400" b="0" kern="1200" dirty="0">
                          <a:solidFill>
                            <a:schemeClr val="bg2"/>
                          </a:solidFill>
                          <a:latin typeface="+mn-lt"/>
                          <a:ea typeface="+mn-ea"/>
                          <a:cs typeface="+mn-cs"/>
                        </a:rPr>
                        <a:t>85 %</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de-DE" sz="1400" b="0" kern="1200" dirty="0">
                          <a:solidFill>
                            <a:schemeClr val="bg2"/>
                          </a:solidFill>
                          <a:latin typeface="+mn-lt"/>
                          <a:ea typeface="+mn-ea"/>
                          <a:cs typeface="+mn-cs"/>
                        </a:rPr>
                        <a:t>100 %</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3390365592"/>
                  </a:ext>
                </a:extLst>
              </a:tr>
              <a:tr h="388751">
                <a:tc>
                  <a:txBody>
                    <a:bodyPr/>
                    <a:lstStyle/>
                    <a:p>
                      <a:pPr marL="0" algn="ctr" defTabSz="804490" rtl="0" eaLnBrk="1" latinLnBrk="0" hangingPunct="1">
                        <a:spcBef>
                          <a:spcPts val="600"/>
                        </a:spcBef>
                      </a:pPr>
                      <a:r>
                        <a:rPr lang="de-DE" sz="1400" b="0" kern="1200" dirty="0">
                          <a:solidFill>
                            <a:schemeClr val="bg2"/>
                          </a:solidFill>
                          <a:latin typeface="+mn-lt"/>
                          <a:ea typeface="+mn-ea"/>
                          <a:cs typeface="+mn-cs"/>
                        </a:rPr>
                        <a:t>70</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de-DE" sz="1400" b="0" kern="1200" dirty="0">
                          <a:solidFill>
                            <a:schemeClr val="bg2"/>
                          </a:solidFill>
                          <a:latin typeface="+mn-lt"/>
                          <a:ea typeface="+mn-ea"/>
                          <a:cs typeface="+mn-cs"/>
                        </a:rPr>
                        <a:t>70 %</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de-DE" sz="1400" b="0" kern="1200" dirty="0">
                          <a:solidFill>
                            <a:schemeClr val="bg2"/>
                          </a:solidFill>
                          <a:latin typeface="+mn-lt"/>
                          <a:ea typeface="+mn-ea"/>
                          <a:cs typeface="+mn-cs"/>
                        </a:rPr>
                        <a:t>85 %</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38736027"/>
                  </a:ext>
                </a:extLst>
              </a:tr>
              <a:tr h="388751">
                <a:tc>
                  <a:txBody>
                    <a:bodyPr/>
                    <a:lstStyle/>
                    <a:p>
                      <a:pPr marL="0" algn="ctr" defTabSz="804490" rtl="0" eaLnBrk="1" latinLnBrk="0" hangingPunct="1">
                        <a:spcBef>
                          <a:spcPts val="600"/>
                        </a:spcBef>
                      </a:pPr>
                      <a:r>
                        <a:rPr lang="de-DE" sz="1400" b="0" kern="1200" dirty="0">
                          <a:solidFill>
                            <a:schemeClr val="bg2"/>
                          </a:solidFill>
                          <a:latin typeface="+mn-lt"/>
                          <a:ea typeface="+mn-ea"/>
                          <a:cs typeface="+mn-cs"/>
                        </a:rPr>
                        <a:t>55</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de-DE" sz="1400" b="0" kern="1200" dirty="0">
                          <a:solidFill>
                            <a:schemeClr val="bg2"/>
                          </a:solidFill>
                          <a:latin typeface="+mn-lt"/>
                          <a:ea typeface="+mn-ea"/>
                          <a:cs typeface="+mn-cs"/>
                        </a:rPr>
                        <a:t>55 %</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de-DE" sz="1400" b="0" kern="1200" dirty="0">
                          <a:solidFill>
                            <a:schemeClr val="bg2"/>
                          </a:solidFill>
                          <a:latin typeface="+mn-lt"/>
                          <a:ea typeface="+mn-ea"/>
                          <a:cs typeface="+mn-cs"/>
                        </a:rPr>
                        <a:t>70 %</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2"/>
                  </a:ext>
                </a:extLst>
              </a:tr>
              <a:tr h="388751">
                <a:tc>
                  <a:txBody>
                    <a:bodyPr/>
                    <a:lstStyle/>
                    <a:p>
                      <a:pPr marL="0" algn="ctr" defTabSz="804490" rtl="0" eaLnBrk="1" latinLnBrk="0" hangingPunct="1">
                        <a:spcBef>
                          <a:spcPts val="600"/>
                        </a:spcBef>
                      </a:pPr>
                      <a:r>
                        <a:rPr lang="de-DE" sz="1400" b="0" kern="1200" dirty="0">
                          <a:solidFill>
                            <a:schemeClr val="bg2"/>
                          </a:solidFill>
                          <a:latin typeface="+mn-lt"/>
                          <a:ea typeface="+mn-ea"/>
                          <a:cs typeface="+mn-cs"/>
                        </a:rPr>
                        <a:t>40</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de-DE" sz="1400" b="0" kern="1200" dirty="0">
                          <a:solidFill>
                            <a:schemeClr val="bg2"/>
                          </a:solidFill>
                          <a:latin typeface="+mn-lt"/>
                          <a:ea typeface="+mn-ea"/>
                          <a:cs typeface="+mn-cs"/>
                        </a:rPr>
                        <a:t>40 %</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de-DE" sz="1400" b="0" kern="1200" dirty="0">
                          <a:solidFill>
                            <a:schemeClr val="bg2"/>
                          </a:solidFill>
                          <a:latin typeface="+mn-lt"/>
                          <a:ea typeface="+mn-ea"/>
                          <a:cs typeface="+mn-cs"/>
                        </a:rPr>
                        <a:t>55 %</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88751">
                <a:tc>
                  <a:txBody>
                    <a:bodyPr/>
                    <a:lstStyle/>
                    <a:p>
                      <a:pPr marL="0" algn="ctr" defTabSz="804490" rtl="0" eaLnBrk="1" latinLnBrk="0" hangingPunct="1">
                        <a:spcBef>
                          <a:spcPts val="600"/>
                        </a:spcBef>
                      </a:pPr>
                      <a:r>
                        <a:rPr lang="de-DE" sz="1400" b="0" kern="1200" dirty="0">
                          <a:solidFill>
                            <a:schemeClr val="bg1"/>
                          </a:solidFill>
                          <a:latin typeface="+mn-lt"/>
                          <a:ea typeface="+mn-ea"/>
                          <a:cs typeface="+mn-cs"/>
                        </a:rPr>
                        <a:t>GEG (Sanierung)</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de-DE" sz="1400" b="0" i="0" kern="1200" dirty="0">
                          <a:solidFill>
                            <a:schemeClr val="bg1"/>
                          </a:solidFill>
                          <a:latin typeface="+mn-lt"/>
                          <a:ea typeface="+mn-ea"/>
                          <a:cs typeface="+mn-cs"/>
                        </a:rPr>
                        <a:t>140 %</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endParaRPr lang="de-DE" sz="1400" b="0" kern="1200" dirty="0">
                        <a:solidFill>
                          <a:schemeClr val="bg1"/>
                        </a:solidFill>
                        <a:latin typeface="+mn-lt"/>
                        <a:ea typeface="+mn-ea"/>
                        <a:cs typeface="+mn-cs"/>
                      </a:endParaRP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5"/>
                  </a:ext>
                </a:extLst>
              </a:tr>
              <a:tr h="388751">
                <a:tc>
                  <a:txBody>
                    <a:bodyPr/>
                    <a:lstStyle/>
                    <a:p>
                      <a:pPr marL="0" algn="ctr" defTabSz="804490" rtl="0" eaLnBrk="1" latinLnBrk="0" hangingPunct="1">
                        <a:spcBef>
                          <a:spcPts val="600"/>
                        </a:spcBef>
                      </a:pPr>
                      <a:r>
                        <a:rPr lang="de-DE" sz="1400" b="0" kern="1200" dirty="0">
                          <a:solidFill>
                            <a:schemeClr val="bg1"/>
                          </a:solidFill>
                          <a:latin typeface="+mn-lt"/>
                          <a:ea typeface="+mn-ea"/>
                          <a:cs typeface="+mn-cs"/>
                        </a:rPr>
                        <a:t>Referenzgebäude GEG</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de-DE" sz="1400" b="0" kern="1200" dirty="0">
                          <a:solidFill>
                            <a:schemeClr val="bg1"/>
                          </a:solidFill>
                          <a:latin typeface="+mn-lt"/>
                          <a:ea typeface="+mn-ea"/>
                          <a:cs typeface="+mn-cs"/>
                        </a:rPr>
                        <a:t>100 %</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endParaRPr lang="de-DE" sz="1400" b="0" kern="1200" dirty="0">
                        <a:solidFill>
                          <a:schemeClr val="bg1"/>
                        </a:solidFill>
                        <a:latin typeface="+mn-lt"/>
                        <a:ea typeface="+mn-ea"/>
                        <a:cs typeface="+mn-cs"/>
                      </a:endParaRP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6"/>
                  </a:ext>
                </a:extLst>
              </a:tr>
            </a:tbl>
          </a:graphicData>
        </a:graphic>
      </p:graphicFrame>
      <p:sp>
        <p:nvSpPr>
          <p:cNvPr id="15" name="Foliennummernplatzhalter 2">
            <a:extLst>
              <a:ext uri="{FF2B5EF4-FFF2-40B4-BE49-F238E27FC236}">
                <a16:creationId xmlns:a16="http://schemas.microsoft.com/office/drawing/2014/main" id="{AF3D2DFF-18C4-B74C-8BC3-B58582AC15E3}"/>
              </a:ext>
            </a:extLst>
          </p:cNvPr>
          <p:cNvSpPr>
            <a:spLocks noGrp="1"/>
          </p:cNvSpPr>
          <p:nvPr>
            <p:ph type="sldNum" sz="quarter" idx="12"/>
          </p:nvPr>
        </p:nvSpPr>
        <p:spPr>
          <a:xfrm>
            <a:off x="10180613" y="5669800"/>
            <a:ext cx="296118" cy="221725"/>
          </a:xfrm>
        </p:spPr>
        <p:txBody>
          <a:bodyPr/>
          <a:lstStyle/>
          <a:p>
            <a:fld id="{5678FFC5-4430-43BC-9807-D0C6EB405569}" type="slidenum">
              <a:rPr lang="de-DE" smtClean="0"/>
              <a:pPr/>
              <a:t>32</a:t>
            </a:fld>
            <a:endParaRPr lang="de-DE" dirty="0"/>
          </a:p>
        </p:txBody>
      </p:sp>
      <p:sp>
        <p:nvSpPr>
          <p:cNvPr id="3" name="Fußzeilenplatzhalter 2"/>
          <p:cNvSpPr>
            <a:spLocks noGrp="1"/>
          </p:cNvSpPr>
          <p:nvPr>
            <p:ph type="ftr" sz="quarter" idx="11"/>
          </p:nvPr>
        </p:nvSpPr>
        <p:spPr/>
        <p:txBody>
          <a:bodyPr/>
          <a:lstStyle/>
          <a:p>
            <a:pPr>
              <a:defRPr/>
            </a:pPr>
            <a:r>
              <a:rPr lang="de-DE" altLang="de-DE" dirty="0">
                <a:solidFill>
                  <a:srgbClr val="000000"/>
                </a:solidFill>
              </a:rPr>
              <a:t>Bundesförderung für effiziente Gebäude (BEG) / Besser mit Architekten/ 10.05.2022</a:t>
            </a:r>
          </a:p>
        </p:txBody>
      </p:sp>
      <p:sp>
        <p:nvSpPr>
          <p:cNvPr id="10" name="Abgerundetes Rechteck 17">
            <a:extLst>
              <a:ext uri="{FF2B5EF4-FFF2-40B4-BE49-F238E27FC236}">
                <a16:creationId xmlns:a16="http://schemas.microsoft.com/office/drawing/2014/main" id="{F805853C-090D-4A59-957F-0C29C6D26EE0}"/>
              </a:ext>
            </a:extLst>
          </p:cNvPr>
          <p:cNvSpPr/>
          <p:nvPr/>
        </p:nvSpPr>
        <p:spPr>
          <a:xfrm>
            <a:off x="251594" y="4428412"/>
            <a:ext cx="1080120" cy="240451"/>
          </a:xfrm>
          <a:prstGeom prst="roundRect">
            <a:avLst/>
          </a:prstGeom>
          <a:solidFill>
            <a:srgbClr val="C80538"/>
          </a:solidFill>
          <a:ln>
            <a:noFill/>
          </a:ln>
        </p:spPr>
        <p:style>
          <a:lnRef idx="2">
            <a:schemeClr val="accent1">
              <a:shade val="50000"/>
            </a:schemeClr>
          </a:lnRef>
          <a:fillRef idx="1">
            <a:schemeClr val="accent1"/>
          </a:fillRef>
          <a:effectRef idx="0">
            <a:schemeClr val="accent1"/>
          </a:effectRef>
          <a:fontRef idx="minor">
            <a:schemeClr val="lt1"/>
          </a:fontRef>
        </p:style>
        <p:txBody>
          <a:bodyPr lIns="126700" tIns="95025" rIns="126700" bIns="95025" rtlCol="0" anchor="ctr" anchorCtr="1"/>
          <a:lstStyle/>
          <a:p>
            <a:pPr algn="l">
              <a:buSzPct val="110000"/>
            </a:pPr>
            <a:r>
              <a:rPr lang="de-DE" sz="1100" b="1" dirty="0">
                <a:solidFill>
                  <a:schemeClr val="bg1"/>
                </a:solidFill>
              </a:rPr>
              <a:t>Neu in BEG</a:t>
            </a:r>
          </a:p>
        </p:txBody>
      </p:sp>
      <p:pic>
        <p:nvPicPr>
          <p:cNvPr id="16" name="Grafik 15">
            <a:extLst>
              <a:ext uri="{FF2B5EF4-FFF2-40B4-BE49-F238E27FC236}">
                <a16:creationId xmlns:a16="http://schemas.microsoft.com/office/drawing/2014/main" id="{C10CF1B5-A8F4-45DE-9510-3DAFBDEA8F08}"/>
              </a:ext>
            </a:extLst>
          </p:cNvPr>
          <p:cNvPicPr>
            <a:picLocks noChangeAspect="1"/>
          </p:cNvPicPr>
          <p:nvPr/>
        </p:nvPicPr>
        <p:blipFill>
          <a:blip r:embed="rId3"/>
          <a:stretch>
            <a:fillRect/>
          </a:stretch>
        </p:blipFill>
        <p:spPr>
          <a:xfrm>
            <a:off x="9475523" y="323446"/>
            <a:ext cx="892440" cy="497775"/>
          </a:xfrm>
          <a:prstGeom prst="rect">
            <a:avLst/>
          </a:prstGeom>
        </p:spPr>
      </p:pic>
    </p:spTree>
    <p:extLst>
      <p:ext uri="{BB962C8B-B14F-4D97-AF65-F5344CB8AC3E}">
        <p14:creationId xmlns:p14="http://schemas.microsoft.com/office/powerpoint/2010/main" val="3736305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4"/>
          </p:nvPr>
        </p:nvSpPr>
        <p:spPr/>
        <p:txBody>
          <a:bodyPr/>
          <a:lstStyle/>
          <a:p>
            <a:r>
              <a:rPr lang="de-DE" dirty="0"/>
              <a:t>Basisstufen und Anforderungswerte</a:t>
            </a:r>
          </a:p>
        </p:txBody>
      </p:sp>
      <p:sp>
        <p:nvSpPr>
          <p:cNvPr id="6" name="Titel 5"/>
          <p:cNvSpPr>
            <a:spLocks noGrp="1"/>
          </p:cNvSpPr>
          <p:nvPr>
            <p:ph type="title"/>
          </p:nvPr>
        </p:nvSpPr>
        <p:spPr/>
        <p:txBody>
          <a:bodyPr/>
          <a:lstStyle/>
          <a:p>
            <a:r>
              <a:rPr lang="de-DE" dirty="0"/>
              <a:t>BEG Sanierung Effizienzgebäude</a:t>
            </a:r>
          </a:p>
        </p:txBody>
      </p:sp>
      <p:graphicFrame>
        <p:nvGraphicFramePr>
          <p:cNvPr id="7" name="Tabelle 6"/>
          <p:cNvGraphicFramePr>
            <a:graphicFrameLocks noGrp="1"/>
          </p:cNvGraphicFramePr>
          <p:nvPr>
            <p:extLst/>
          </p:nvPr>
        </p:nvGraphicFramePr>
        <p:xfrm>
          <a:off x="500403" y="1052976"/>
          <a:ext cx="9976323" cy="4552588"/>
        </p:xfrm>
        <a:graphic>
          <a:graphicData uri="http://schemas.openxmlformats.org/drawingml/2006/table">
            <a:tbl>
              <a:tblPr firstRow="1" bandRow="1">
                <a:tableStyleId>{2D5ABB26-0587-4C30-8999-92F81FD0307C}</a:tableStyleId>
              </a:tblPr>
              <a:tblGrid>
                <a:gridCol w="2027337">
                  <a:extLst>
                    <a:ext uri="{9D8B030D-6E8A-4147-A177-3AD203B41FA5}">
                      <a16:colId xmlns:a16="http://schemas.microsoft.com/office/drawing/2014/main" val="20000"/>
                    </a:ext>
                  </a:extLst>
                </a:gridCol>
                <a:gridCol w="2495766">
                  <a:extLst>
                    <a:ext uri="{9D8B030D-6E8A-4147-A177-3AD203B41FA5}">
                      <a16:colId xmlns:a16="http://schemas.microsoft.com/office/drawing/2014/main" val="20001"/>
                    </a:ext>
                  </a:extLst>
                </a:gridCol>
                <a:gridCol w="908870">
                  <a:extLst>
                    <a:ext uri="{9D8B030D-6E8A-4147-A177-3AD203B41FA5}">
                      <a16:colId xmlns:a16="http://schemas.microsoft.com/office/drawing/2014/main" val="2313296024"/>
                    </a:ext>
                  </a:extLst>
                </a:gridCol>
                <a:gridCol w="908870">
                  <a:extLst>
                    <a:ext uri="{9D8B030D-6E8A-4147-A177-3AD203B41FA5}">
                      <a16:colId xmlns:a16="http://schemas.microsoft.com/office/drawing/2014/main" val="2250467114"/>
                    </a:ext>
                  </a:extLst>
                </a:gridCol>
                <a:gridCol w="908870">
                  <a:extLst>
                    <a:ext uri="{9D8B030D-6E8A-4147-A177-3AD203B41FA5}">
                      <a16:colId xmlns:a16="http://schemas.microsoft.com/office/drawing/2014/main" val="3637404250"/>
                    </a:ext>
                  </a:extLst>
                </a:gridCol>
                <a:gridCol w="908870">
                  <a:extLst>
                    <a:ext uri="{9D8B030D-6E8A-4147-A177-3AD203B41FA5}">
                      <a16:colId xmlns:a16="http://schemas.microsoft.com/office/drawing/2014/main" val="4252552669"/>
                    </a:ext>
                  </a:extLst>
                </a:gridCol>
                <a:gridCol w="908870">
                  <a:extLst>
                    <a:ext uri="{9D8B030D-6E8A-4147-A177-3AD203B41FA5}">
                      <a16:colId xmlns:a16="http://schemas.microsoft.com/office/drawing/2014/main" val="3611551312"/>
                    </a:ext>
                  </a:extLst>
                </a:gridCol>
                <a:gridCol w="908870">
                  <a:extLst>
                    <a:ext uri="{9D8B030D-6E8A-4147-A177-3AD203B41FA5}">
                      <a16:colId xmlns:a16="http://schemas.microsoft.com/office/drawing/2014/main" val="3002652974"/>
                    </a:ext>
                  </a:extLst>
                </a:gridCol>
              </a:tblGrid>
              <a:tr h="388751">
                <a:tc>
                  <a:txBody>
                    <a:bodyPr/>
                    <a:lstStyle/>
                    <a:p>
                      <a:pPr algn="ctr"/>
                      <a:endParaRPr lang="de-DE" sz="1200" b="1" dirty="0">
                        <a:solidFill>
                          <a:sysClr val="windowText" lastClr="000000"/>
                        </a:solidFill>
                        <a:latin typeface="+mj-lt"/>
                      </a:endParaRP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200" b="1" dirty="0">
                        <a:solidFill>
                          <a:sysClr val="windowText" lastClr="000000"/>
                        </a:solidFill>
                      </a:endParaRP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solidFill>
                            <a:schemeClr val="bg1"/>
                          </a:solidFill>
                        </a:rPr>
                        <a:t>Nichtwohngebäude, </a:t>
                      </a:r>
                      <a:r>
                        <a:rPr lang="de-DE" sz="1400" b="1" kern="1200" dirty="0">
                          <a:solidFill>
                            <a:schemeClr val="bg1"/>
                          </a:solidFill>
                          <a:latin typeface="+mn-lt"/>
                          <a:ea typeface="+mn-ea"/>
                          <a:cs typeface="+mn-cs"/>
                        </a:rPr>
                        <a:t>mittlerer U-Wert </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hMerge="1">
                  <a:txBody>
                    <a:bodyPr/>
                    <a:lstStyle/>
                    <a:p>
                      <a:endParaRPr lang="de-DE"/>
                    </a:p>
                  </a:txBody>
                  <a:tcPr/>
                </a:tc>
                <a:tc hMerge="1">
                  <a:txBody>
                    <a:bodyPr/>
                    <a:lstStyle/>
                    <a:p>
                      <a:endParaRPr lang="de-DE"/>
                    </a:p>
                  </a:txBody>
                  <a:tcPr>
                    <a:lnL w="12700" cap="flat" cmpd="sng" algn="ctr">
                      <a:solidFill>
                        <a:schemeClr val="bg1"/>
                      </a:solidFill>
                      <a:prstDash val="solid"/>
                      <a:round/>
                      <a:headEnd type="none" w="med" len="med"/>
                      <a:tailEnd type="none" w="med" len="med"/>
                    </a:lnL>
                  </a:tcPr>
                </a:tc>
                <a:tc hMerge="1">
                  <a:txBody>
                    <a:bodyPr/>
                    <a:lstStyle/>
                    <a:p>
                      <a:endParaRPr lang="de-DE"/>
                    </a:p>
                  </a:txBody>
                  <a:tcPr>
                    <a:lnL w="12700" cap="flat" cmpd="sng" algn="ctr">
                      <a:solidFill>
                        <a:schemeClr val="bg1"/>
                      </a:solidFill>
                      <a:prstDash val="solid"/>
                      <a:round/>
                      <a:headEnd type="none" w="med" len="med"/>
                      <a:tailEnd type="none" w="med" len="med"/>
                    </a:lnL>
                  </a:tcPr>
                </a:tc>
                <a:tc hMerge="1">
                  <a:txBody>
                    <a:bodyPr/>
                    <a:lstStyle/>
                    <a:p>
                      <a:endParaRPr lang="de-DE"/>
                    </a:p>
                  </a:txBody>
                  <a:tcPr>
                    <a:lnL w="12700" cap="flat" cmpd="sng" algn="ctr">
                      <a:solidFill>
                        <a:schemeClr val="bg1"/>
                      </a:solidFill>
                      <a:prstDash val="solid"/>
                      <a:round/>
                      <a:headEnd type="none" w="med" len="med"/>
                      <a:tailEnd type="none" w="med" len="med"/>
                    </a:lnL>
                  </a:tcPr>
                </a:tc>
                <a:tc hMerge="1">
                  <a:txBody>
                    <a:bodyPr/>
                    <a:lstStyle/>
                    <a:p>
                      <a:endParaRPr lang="de-DE"/>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705597">
                <a:tc>
                  <a:txBody>
                    <a:bodyPr/>
                    <a:lstStyle/>
                    <a:p>
                      <a:pPr algn="ctr"/>
                      <a:r>
                        <a:rPr lang="de-DE" sz="1400" b="1" kern="1200" dirty="0">
                          <a:solidFill>
                            <a:schemeClr val="bg1"/>
                          </a:solidFill>
                          <a:latin typeface="+mn-lt"/>
                          <a:ea typeface="+mn-ea"/>
                          <a:cs typeface="+mn-cs"/>
                        </a:rPr>
                        <a:t>Effizienzgebäude-</a:t>
                      </a:r>
                      <a:br>
                        <a:rPr lang="de-DE" sz="1400" b="1" kern="1200" dirty="0">
                          <a:solidFill>
                            <a:schemeClr val="bg1"/>
                          </a:solidFill>
                          <a:latin typeface="+mn-lt"/>
                          <a:ea typeface="+mn-ea"/>
                          <a:cs typeface="+mn-cs"/>
                        </a:rPr>
                      </a:br>
                      <a:r>
                        <a:rPr lang="de-DE" sz="1400" b="1" kern="1200" dirty="0">
                          <a:solidFill>
                            <a:schemeClr val="bg1"/>
                          </a:solidFill>
                          <a:latin typeface="+mn-lt"/>
                          <a:ea typeface="+mn-ea"/>
                          <a:cs typeface="+mn-cs"/>
                        </a:rPr>
                        <a:t>Standard</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a:r>
                        <a:rPr lang="de-DE" sz="1400" b="1" dirty="0">
                          <a:solidFill>
                            <a:schemeClr val="bg1"/>
                          </a:solidFill>
                          <a:latin typeface="+mj-lt"/>
                        </a:rPr>
                        <a:t>Jahres-</a:t>
                      </a:r>
                    </a:p>
                    <a:p>
                      <a:pPr algn="ctr"/>
                      <a:r>
                        <a:rPr lang="de-DE" sz="1400" b="1" dirty="0">
                          <a:solidFill>
                            <a:schemeClr val="bg1"/>
                          </a:solidFill>
                          <a:latin typeface="+mj-lt"/>
                        </a:rPr>
                        <a:t>Primärenergiebedarf </a:t>
                      </a:r>
                      <a:br>
                        <a:rPr lang="de-DE" sz="1400" b="1" dirty="0">
                          <a:solidFill>
                            <a:schemeClr val="bg1"/>
                          </a:solidFill>
                          <a:latin typeface="+mj-lt"/>
                        </a:rPr>
                      </a:br>
                      <a:r>
                        <a:rPr lang="de-DE" sz="1400" b="1" dirty="0">
                          <a:solidFill>
                            <a:schemeClr val="bg1"/>
                          </a:solidFill>
                          <a:latin typeface="+mj-lt"/>
                        </a:rPr>
                        <a:t>(Q</a:t>
                      </a:r>
                      <a:r>
                        <a:rPr lang="de-DE" sz="1400" b="1" baseline="-25000" dirty="0">
                          <a:solidFill>
                            <a:schemeClr val="bg1"/>
                          </a:solidFill>
                          <a:latin typeface="+mj-lt"/>
                        </a:rPr>
                        <a:t>P</a:t>
                      </a:r>
                      <a:r>
                        <a:rPr lang="de-DE" sz="1400" b="1" dirty="0">
                          <a:solidFill>
                            <a:schemeClr val="bg1"/>
                          </a:solidFill>
                          <a:latin typeface="+mj-lt"/>
                        </a:rPr>
                        <a:t>)</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gridSpan="3">
                  <a:txBody>
                    <a:bodyPr/>
                    <a:lstStyle/>
                    <a:p>
                      <a:pPr algn="ctr"/>
                      <a:r>
                        <a:rPr lang="de-DE" sz="1400" b="1" dirty="0">
                          <a:solidFill>
                            <a:schemeClr val="bg1"/>
                          </a:solidFill>
                          <a:latin typeface="+mj-lt"/>
                        </a:rPr>
                        <a:t>normal beheizte </a:t>
                      </a:r>
                      <a:br>
                        <a:rPr lang="de-DE" sz="1400" b="1" dirty="0">
                          <a:solidFill>
                            <a:schemeClr val="bg1"/>
                          </a:solidFill>
                          <a:latin typeface="+mj-lt"/>
                        </a:rPr>
                      </a:br>
                      <a:r>
                        <a:rPr lang="de-DE" sz="1050" b="1" dirty="0">
                          <a:solidFill>
                            <a:schemeClr val="bg1"/>
                          </a:solidFill>
                          <a:latin typeface="+mj-lt"/>
                        </a:rPr>
                        <a:t>Gebäude </a:t>
                      </a:r>
                    </a:p>
                    <a:p>
                      <a:pPr algn="ctr"/>
                      <a:r>
                        <a:rPr lang="de-DE" sz="1050" b="1" dirty="0">
                          <a:solidFill>
                            <a:schemeClr val="bg1"/>
                          </a:solidFill>
                          <a:latin typeface="+mj-lt"/>
                        </a:rPr>
                        <a:t>(T ≥ 19 °C)</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75000"/>
                      </a:schemeClr>
                    </a:solidFill>
                  </a:tcPr>
                </a:tc>
                <a:tc hMerge="1">
                  <a:txBody>
                    <a:bodyPr/>
                    <a:lstStyle/>
                    <a:p>
                      <a:endParaRPr lang="de-DE"/>
                    </a:p>
                  </a:txBody>
                  <a:tcPr/>
                </a:tc>
                <a:tc hMerge="1">
                  <a:txBody>
                    <a:bodyPr/>
                    <a:lstStyle/>
                    <a:p>
                      <a:endParaRPr lang="de-DE"/>
                    </a:p>
                  </a:txBody>
                  <a:tcPr>
                    <a:lnL w="12700" cap="flat" cmpd="sng" algn="ctr">
                      <a:solidFill>
                        <a:schemeClr val="bg1"/>
                      </a:solidFill>
                      <a:prstDash val="solid"/>
                      <a:round/>
                      <a:headEnd type="none" w="med" len="med"/>
                      <a:tailEnd type="none" w="med" len="med"/>
                    </a:lnL>
                  </a:tcPr>
                </a:tc>
                <a:tc gridSpan="3">
                  <a:txBody>
                    <a:bodyPr/>
                    <a:lstStyle/>
                    <a:p>
                      <a:pPr algn="ctr"/>
                      <a:r>
                        <a:rPr lang="de-DE" sz="1400" b="1" dirty="0">
                          <a:solidFill>
                            <a:schemeClr val="bg1"/>
                          </a:solidFill>
                          <a:latin typeface="+mj-lt"/>
                        </a:rPr>
                        <a:t>niedrig beheizte </a:t>
                      </a:r>
                      <a:br>
                        <a:rPr lang="de-DE" sz="1400" b="1" dirty="0">
                          <a:solidFill>
                            <a:schemeClr val="bg1"/>
                          </a:solidFill>
                          <a:latin typeface="+mj-lt"/>
                        </a:rPr>
                      </a:br>
                      <a:r>
                        <a:rPr lang="de-DE" sz="1050" b="1" dirty="0">
                          <a:solidFill>
                            <a:schemeClr val="bg1"/>
                          </a:solidFill>
                          <a:latin typeface="+mj-lt"/>
                        </a:rPr>
                        <a:t>Gebäude </a:t>
                      </a:r>
                    </a:p>
                    <a:p>
                      <a:pPr algn="ctr"/>
                      <a:r>
                        <a:rPr lang="de-DE" sz="1050" b="1" dirty="0">
                          <a:solidFill>
                            <a:schemeClr val="bg1"/>
                          </a:solidFill>
                          <a:latin typeface="+mj-lt"/>
                        </a:rPr>
                        <a:t>(12 °C ≤ T &lt; 19 °C)</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hMerge="1">
                  <a:txBody>
                    <a:bodyPr/>
                    <a:lstStyle/>
                    <a:p>
                      <a:endParaRPr lang="de-DE"/>
                    </a:p>
                  </a:txBody>
                  <a:tcPr>
                    <a:lnL w="12700" cap="flat" cmpd="sng" algn="ctr">
                      <a:solidFill>
                        <a:schemeClr val="bg1"/>
                      </a:solidFill>
                      <a:prstDash val="solid"/>
                      <a:round/>
                      <a:headEnd type="none" w="med" len="med"/>
                      <a:tailEnd type="none" w="med" len="med"/>
                    </a:lnL>
                  </a:tcPr>
                </a:tc>
                <a:tc hMerge="1">
                  <a:txBody>
                    <a:bodyPr/>
                    <a:lstStyle/>
                    <a:p>
                      <a:pPr algn="ctr"/>
                      <a:endParaRPr lang="de-DE" sz="1400" b="1" dirty="0">
                        <a:solidFill>
                          <a:schemeClr val="bg1"/>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362045">
                <a:tc>
                  <a:txBody>
                    <a:bodyPr/>
                    <a:lstStyle/>
                    <a:p>
                      <a:pPr algn="ctr"/>
                      <a:endParaRPr lang="de-DE" sz="1400" b="1" dirty="0">
                        <a:solidFill>
                          <a:schemeClr val="bg1"/>
                        </a:solidFill>
                        <a:latin typeface="+mj-lt"/>
                      </a:endParaRP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altLang="de-DE" sz="1000" dirty="0">
                          <a:solidFill>
                            <a:schemeClr val="bg1"/>
                          </a:solidFill>
                        </a:rPr>
                        <a:t> in % des Referenzgebäudes nach GEG</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tc>
                  <a:txBody>
                    <a:bodyPr/>
                    <a:lstStyle/>
                    <a:p>
                      <a:r>
                        <a:rPr lang="de-DE" sz="1200" kern="1200" dirty="0" err="1">
                          <a:solidFill>
                            <a:schemeClr val="bg1"/>
                          </a:solidFill>
                          <a:latin typeface="+mn-lt"/>
                          <a:ea typeface="+mn-ea"/>
                          <a:cs typeface="+mn-cs"/>
                        </a:rPr>
                        <a:t>Ū</a:t>
                      </a:r>
                      <a:r>
                        <a:rPr lang="de-DE" sz="1200" kern="1200" baseline="-25000" dirty="0" err="1">
                          <a:solidFill>
                            <a:schemeClr val="bg1"/>
                          </a:solidFill>
                          <a:latin typeface="+mn-lt"/>
                          <a:ea typeface="+mn-ea"/>
                          <a:cs typeface="+mn-cs"/>
                        </a:rPr>
                        <a:t>opak</a:t>
                      </a:r>
                      <a:endParaRPr lang="de-DE" sz="1200" kern="1200" baseline="-25000" dirty="0">
                        <a:solidFill>
                          <a:schemeClr val="bg1"/>
                        </a:solidFill>
                        <a:latin typeface="+mn-lt"/>
                        <a:ea typeface="+mn-ea"/>
                        <a:cs typeface="+mn-cs"/>
                      </a:endParaRP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75000"/>
                      </a:schemeClr>
                    </a:solidFill>
                  </a:tcPr>
                </a:tc>
                <a:tc>
                  <a:txBody>
                    <a:bodyPr/>
                    <a:lstStyle/>
                    <a:p>
                      <a:r>
                        <a:rPr lang="de-DE" sz="1200" kern="1200" dirty="0" err="1">
                          <a:solidFill>
                            <a:schemeClr val="bg1"/>
                          </a:solidFill>
                          <a:latin typeface="+mn-lt"/>
                          <a:ea typeface="+mn-ea"/>
                          <a:cs typeface="+mn-cs"/>
                        </a:rPr>
                        <a:t>Ū</a:t>
                      </a:r>
                      <a:r>
                        <a:rPr lang="de-DE" sz="1200" kern="1200" baseline="-25000" dirty="0" err="1">
                          <a:solidFill>
                            <a:schemeClr val="bg1"/>
                          </a:solidFill>
                          <a:latin typeface="+mn-lt"/>
                          <a:ea typeface="+mn-ea"/>
                          <a:cs typeface="+mn-cs"/>
                        </a:rPr>
                        <a:t>transparent</a:t>
                      </a:r>
                      <a:r>
                        <a:rPr lang="de-DE" sz="1200" kern="1200" dirty="0">
                          <a:solidFill>
                            <a:schemeClr val="bg1"/>
                          </a:solidFill>
                          <a:latin typeface="+mn-lt"/>
                          <a:ea typeface="+mn-ea"/>
                          <a:cs typeface="+mn-cs"/>
                        </a:rPr>
                        <a:t>, </a:t>
                      </a:r>
                      <a:r>
                        <a:rPr lang="de-DE" sz="1200" kern="1200" dirty="0" err="1">
                          <a:solidFill>
                            <a:schemeClr val="bg1"/>
                          </a:solidFill>
                          <a:latin typeface="+mn-lt"/>
                          <a:ea typeface="+mn-ea"/>
                          <a:cs typeface="+mn-cs"/>
                        </a:rPr>
                        <a:t>Ū</a:t>
                      </a:r>
                      <a:r>
                        <a:rPr lang="de-DE" sz="1200" kern="1200" baseline="-25000" dirty="0" err="1">
                          <a:solidFill>
                            <a:schemeClr val="bg1"/>
                          </a:solidFill>
                          <a:latin typeface="+mn-lt"/>
                          <a:ea typeface="+mn-ea"/>
                          <a:cs typeface="+mn-cs"/>
                        </a:rPr>
                        <a:t>Vorhang</a:t>
                      </a:r>
                      <a:endParaRPr lang="de-DE" sz="1200" kern="1200" baseline="-25000" dirty="0">
                        <a:solidFill>
                          <a:schemeClr val="bg1"/>
                        </a:solidFill>
                        <a:latin typeface="+mn-lt"/>
                        <a:ea typeface="+mn-ea"/>
                        <a:cs typeface="+mn-cs"/>
                      </a:endParaRP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75000"/>
                      </a:schemeClr>
                    </a:solidFill>
                  </a:tcPr>
                </a:tc>
                <a:tc>
                  <a:txBody>
                    <a:bodyPr/>
                    <a:lstStyle/>
                    <a:p>
                      <a:pPr marL="0" algn="l" defTabSz="914400" rtl="0" eaLnBrk="1" latinLnBrk="0" hangingPunct="1"/>
                      <a:r>
                        <a:rPr lang="de-DE" sz="1200" kern="1200" dirty="0" err="1">
                          <a:solidFill>
                            <a:schemeClr val="bg1"/>
                          </a:solidFill>
                          <a:latin typeface="+mn-lt"/>
                          <a:ea typeface="+mn-ea"/>
                          <a:cs typeface="+mn-cs"/>
                        </a:rPr>
                        <a:t>Ū</a:t>
                      </a:r>
                      <a:r>
                        <a:rPr lang="de-DE" sz="1200" kern="1200" baseline="-25000" dirty="0" err="1">
                          <a:solidFill>
                            <a:schemeClr val="bg1"/>
                          </a:solidFill>
                          <a:latin typeface="+mn-lt"/>
                          <a:ea typeface="+mn-ea"/>
                          <a:cs typeface="+mn-cs"/>
                        </a:rPr>
                        <a:t>Licht</a:t>
                      </a:r>
                      <a:endParaRPr lang="de-DE" sz="1200" kern="1200" baseline="-25000" dirty="0">
                        <a:solidFill>
                          <a:schemeClr val="bg1"/>
                        </a:solidFill>
                        <a:latin typeface="+mn-lt"/>
                        <a:ea typeface="+mn-ea"/>
                        <a:cs typeface="+mn-cs"/>
                      </a:endParaRP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75000"/>
                      </a:schemeClr>
                    </a:solidFill>
                  </a:tcPr>
                </a:tc>
                <a:tc>
                  <a:txBody>
                    <a:bodyPr/>
                    <a:lstStyle/>
                    <a:p>
                      <a:r>
                        <a:rPr lang="de-DE" sz="1200" kern="1200" dirty="0" err="1">
                          <a:solidFill>
                            <a:schemeClr val="bg1"/>
                          </a:solidFill>
                          <a:latin typeface="+mn-lt"/>
                          <a:ea typeface="+mn-ea"/>
                          <a:cs typeface="+mn-cs"/>
                        </a:rPr>
                        <a:t>Ū</a:t>
                      </a:r>
                      <a:r>
                        <a:rPr lang="de-DE" sz="1200" kern="1200" baseline="-25000" dirty="0" err="1">
                          <a:solidFill>
                            <a:schemeClr val="bg1"/>
                          </a:solidFill>
                          <a:latin typeface="+mn-lt"/>
                          <a:ea typeface="+mn-ea"/>
                          <a:cs typeface="+mn-cs"/>
                        </a:rPr>
                        <a:t>opak</a:t>
                      </a:r>
                      <a:endParaRPr lang="de-DE" sz="1200" kern="1200" baseline="-25000" dirty="0">
                        <a:solidFill>
                          <a:schemeClr val="bg1"/>
                        </a:solidFill>
                        <a:latin typeface="+mn-lt"/>
                        <a:ea typeface="+mn-ea"/>
                        <a:cs typeface="+mn-cs"/>
                      </a:endParaRP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tc>
                  <a:txBody>
                    <a:bodyPr/>
                    <a:lstStyle/>
                    <a:p>
                      <a:r>
                        <a:rPr lang="de-DE" sz="1200" kern="1200" dirty="0" err="1">
                          <a:solidFill>
                            <a:schemeClr val="bg1"/>
                          </a:solidFill>
                          <a:latin typeface="+mn-lt"/>
                          <a:ea typeface="+mn-ea"/>
                          <a:cs typeface="+mn-cs"/>
                        </a:rPr>
                        <a:t>Ū</a:t>
                      </a:r>
                      <a:r>
                        <a:rPr lang="de-DE" sz="1200" kern="1200" baseline="-25000" dirty="0" err="1">
                          <a:solidFill>
                            <a:schemeClr val="bg1"/>
                          </a:solidFill>
                          <a:latin typeface="+mn-lt"/>
                          <a:ea typeface="+mn-ea"/>
                          <a:cs typeface="+mn-cs"/>
                        </a:rPr>
                        <a:t>transparent</a:t>
                      </a:r>
                      <a:r>
                        <a:rPr lang="de-DE" sz="1200" kern="1200" dirty="0">
                          <a:solidFill>
                            <a:schemeClr val="bg1"/>
                          </a:solidFill>
                          <a:latin typeface="+mn-lt"/>
                          <a:ea typeface="+mn-ea"/>
                          <a:cs typeface="+mn-cs"/>
                        </a:rPr>
                        <a:t>, </a:t>
                      </a:r>
                      <a:r>
                        <a:rPr lang="de-DE" sz="1200" kern="1200" dirty="0" err="1">
                          <a:solidFill>
                            <a:schemeClr val="bg1"/>
                          </a:solidFill>
                          <a:latin typeface="+mn-lt"/>
                          <a:ea typeface="+mn-ea"/>
                          <a:cs typeface="+mn-cs"/>
                        </a:rPr>
                        <a:t>Ū</a:t>
                      </a:r>
                      <a:r>
                        <a:rPr lang="de-DE" sz="1200" kern="1200" baseline="-25000" dirty="0" err="1">
                          <a:solidFill>
                            <a:schemeClr val="bg1"/>
                          </a:solidFill>
                          <a:latin typeface="+mn-lt"/>
                          <a:ea typeface="+mn-ea"/>
                          <a:cs typeface="+mn-cs"/>
                        </a:rPr>
                        <a:t>Vorhang</a:t>
                      </a:r>
                      <a:endParaRPr lang="de-DE" sz="1200" kern="1200" baseline="-25000" dirty="0">
                        <a:solidFill>
                          <a:schemeClr val="bg1"/>
                        </a:solidFill>
                        <a:latin typeface="+mn-lt"/>
                        <a:ea typeface="+mn-ea"/>
                        <a:cs typeface="+mn-cs"/>
                      </a:endParaRP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tc>
                  <a:txBody>
                    <a:bodyPr/>
                    <a:lstStyle/>
                    <a:p>
                      <a:pPr marL="0" algn="l" defTabSz="914400" rtl="0" eaLnBrk="1" latinLnBrk="0" hangingPunct="1"/>
                      <a:r>
                        <a:rPr lang="de-DE" sz="1200" kern="1200" dirty="0" err="1">
                          <a:solidFill>
                            <a:schemeClr val="bg1"/>
                          </a:solidFill>
                          <a:latin typeface="+mn-lt"/>
                          <a:ea typeface="+mn-ea"/>
                          <a:cs typeface="+mn-cs"/>
                        </a:rPr>
                        <a:t>Ū</a:t>
                      </a:r>
                      <a:r>
                        <a:rPr lang="de-DE" sz="1200" kern="1200" baseline="-25000" dirty="0" err="1">
                          <a:solidFill>
                            <a:schemeClr val="bg1"/>
                          </a:solidFill>
                          <a:latin typeface="+mn-lt"/>
                          <a:ea typeface="+mn-ea"/>
                          <a:cs typeface="+mn-cs"/>
                        </a:rPr>
                        <a:t>Licht</a:t>
                      </a:r>
                      <a:endParaRPr lang="de-DE" sz="1200" kern="1200" baseline="-25000" dirty="0">
                        <a:solidFill>
                          <a:schemeClr val="bg1"/>
                        </a:solidFill>
                        <a:latin typeface="+mn-lt"/>
                        <a:ea typeface="+mn-ea"/>
                        <a:cs typeface="+mn-cs"/>
                      </a:endParaRP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extLst>
                  <a:ext uri="{0D108BD9-81ED-4DB2-BD59-A6C34878D82A}">
                    <a16:rowId xmlns:a16="http://schemas.microsoft.com/office/drawing/2014/main" val="2207491001"/>
                  </a:ext>
                </a:extLst>
              </a:tr>
              <a:tr h="388751">
                <a:tc>
                  <a:txBody>
                    <a:bodyPr/>
                    <a:lstStyle/>
                    <a:p>
                      <a:pPr marL="0" algn="ctr" defTabSz="804490" rtl="0" eaLnBrk="1" latinLnBrk="0" hangingPunct="1">
                        <a:spcBef>
                          <a:spcPts val="600"/>
                        </a:spcBef>
                      </a:pPr>
                      <a:r>
                        <a:rPr lang="de-DE" sz="1400" b="0" kern="1200" dirty="0">
                          <a:solidFill>
                            <a:schemeClr val="bg2"/>
                          </a:solidFill>
                          <a:latin typeface="+mn-lt"/>
                          <a:ea typeface="+mn-ea"/>
                          <a:cs typeface="+mn-cs"/>
                        </a:rPr>
                        <a:t>Denkmal</a:t>
                      </a:r>
                    </a:p>
                  </a:txBody>
                  <a:tcPr marL="80455" marR="80455" marT="40227" marB="40227"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de-DE" sz="1400" b="0" kern="1200" dirty="0">
                          <a:solidFill>
                            <a:schemeClr val="bg2"/>
                          </a:solidFill>
                          <a:latin typeface="+mn-lt"/>
                          <a:ea typeface="+mn-ea"/>
                          <a:cs typeface="+mn-cs"/>
                        </a:rPr>
                        <a:t>160 %</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de-DE" sz="1000" b="0" kern="1200" dirty="0">
                          <a:solidFill>
                            <a:schemeClr val="accent3">
                              <a:lumMod val="75000"/>
                            </a:schemeClr>
                          </a:solidFill>
                          <a:latin typeface="+mn-lt"/>
                          <a:ea typeface="+mn-ea"/>
                          <a:cs typeface="+mn-cs"/>
                        </a:rPr>
                        <a:t>-</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de-DE" sz="1000" b="0" kern="1200" dirty="0">
                          <a:solidFill>
                            <a:schemeClr val="accent3">
                              <a:lumMod val="75000"/>
                            </a:schemeClr>
                          </a:solidFill>
                          <a:latin typeface="+mn-lt"/>
                          <a:ea typeface="+mn-ea"/>
                          <a:cs typeface="+mn-cs"/>
                        </a:rPr>
                        <a:t>-</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de-DE" sz="1000" b="0" kern="1200" dirty="0">
                          <a:solidFill>
                            <a:schemeClr val="accent3">
                              <a:lumMod val="75000"/>
                            </a:schemeClr>
                          </a:solidFill>
                          <a:latin typeface="+mn-lt"/>
                          <a:ea typeface="+mn-ea"/>
                          <a:cs typeface="+mn-cs"/>
                        </a:rPr>
                        <a:t>-</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de-DE" sz="1000" b="0" kern="1200">
                          <a:solidFill>
                            <a:schemeClr val="accent3">
                              <a:lumMod val="75000"/>
                            </a:schemeClr>
                          </a:solidFill>
                          <a:latin typeface="+mn-lt"/>
                          <a:ea typeface="+mn-ea"/>
                          <a:cs typeface="+mn-cs"/>
                        </a:rPr>
                        <a:t>-</a:t>
                      </a:r>
                      <a:endParaRPr lang="de-DE" sz="1000" b="0" kern="1200" dirty="0">
                        <a:solidFill>
                          <a:schemeClr val="accent3">
                            <a:lumMod val="75000"/>
                          </a:schemeClr>
                        </a:solidFill>
                        <a:latin typeface="+mn-lt"/>
                        <a:ea typeface="+mn-ea"/>
                        <a:cs typeface="+mn-cs"/>
                      </a:endParaRP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de-DE" sz="1000" b="0" kern="1200" dirty="0">
                          <a:solidFill>
                            <a:schemeClr val="accent3">
                              <a:lumMod val="75000"/>
                            </a:schemeClr>
                          </a:solidFill>
                          <a:latin typeface="+mn-lt"/>
                          <a:ea typeface="+mn-ea"/>
                          <a:cs typeface="+mn-cs"/>
                        </a:rPr>
                        <a:t>-</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de-DE" sz="1000" b="0" kern="1200" dirty="0">
                          <a:solidFill>
                            <a:schemeClr val="accent3">
                              <a:lumMod val="75000"/>
                            </a:schemeClr>
                          </a:solidFill>
                          <a:latin typeface="+mn-lt"/>
                          <a:ea typeface="+mn-ea"/>
                          <a:cs typeface="+mn-cs"/>
                        </a:rPr>
                        <a:t>-</a:t>
                      </a:r>
                    </a:p>
                  </a:txBody>
                  <a:tcPr marL="80455" marR="80455" marT="40227" marB="40227"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3592873895"/>
                  </a:ext>
                </a:extLst>
              </a:tr>
              <a:tr h="388751">
                <a:tc>
                  <a:txBody>
                    <a:bodyPr/>
                    <a:lstStyle/>
                    <a:p>
                      <a:pPr marL="0" algn="ctr" defTabSz="804490" rtl="0" eaLnBrk="1" latinLnBrk="0" hangingPunct="1">
                        <a:spcBef>
                          <a:spcPts val="600"/>
                        </a:spcBef>
                      </a:pPr>
                      <a:r>
                        <a:rPr lang="de-DE" sz="1400" b="0" kern="1200" dirty="0">
                          <a:solidFill>
                            <a:schemeClr val="bg2"/>
                          </a:solidFill>
                          <a:latin typeface="+mn-lt"/>
                          <a:ea typeface="+mn-ea"/>
                          <a:cs typeface="+mn-cs"/>
                        </a:rPr>
                        <a:t>100</a:t>
                      </a:r>
                    </a:p>
                  </a:txBody>
                  <a:tcPr marL="80455" marR="80455" marT="40227" marB="40227"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de-DE" sz="1400" b="0" kern="1200" dirty="0">
                          <a:solidFill>
                            <a:schemeClr val="bg2"/>
                          </a:solidFill>
                          <a:latin typeface="+mn-lt"/>
                          <a:ea typeface="+mn-ea"/>
                          <a:cs typeface="+mn-cs"/>
                        </a:rPr>
                        <a:t>100 %</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de-DE" sz="1000" b="0" kern="1200" dirty="0">
                          <a:solidFill>
                            <a:schemeClr val="accent3">
                              <a:lumMod val="75000"/>
                            </a:schemeClr>
                          </a:solidFill>
                          <a:latin typeface="+mn-lt"/>
                          <a:ea typeface="+mn-ea"/>
                          <a:cs typeface="+mn-cs"/>
                        </a:rPr>
                        <a:t>0,34</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de-DE" sz="1000" b="0" kern="1200" dirty="0">
                          <a:solidFill>
                            <a:schemeClr val="accent3">
                              <a:lumMod val="75000"/>
                            </a:schemeClr>
                          </a:solidFill>
                          <a:latin typeface="+mn-lt"/>
                          <a:ea typeface="+mn-ea"/>
                          <a:cs typeface="+mn-cs"/>
                        </a:rPr>
                        <a:t>1,8</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de-DE" sz="1000" b="0" kern="1200" dirty="0">
                          <a:solidFill>
                            <a:schemeClr val="accent3">
                              <a:lumMod val="75000"/>
                            </a:schemeClr>
                          </a:solidFill>
                          <a:latin typeface="+mn-lt"/>
                          <a:ea typeface="+mn-ea"/>
                          <a:cs typeface="+mn-cs"/>
                        </a:rPr>
                        <a:t>3,0</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de-DE" sz="1000" b="0" kern="1200" dirty="0">
                          <a:solidFill>
                            <a:schemeClr val="accent3">
                              <a:lumMod val="75000"/>
                            </a:schemeClr>
                          </a:solidFill>
                          <a:latin typeface="+mn-lt"/>
                          <a:ea typeface="+mn-ea"/>
                          <a:cs typeface="+mn-cs"/>
                        </a:rPr>
                        <a:t>0,40</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de-DE" sz="1000" b="0" kern="1200" dirty="0">
                          <a:solidFill>
                            <a:schemeClr val="accent3">
                              <a:lumMod val="75000"/>
                            </a:schemeClr>
                          </a:solidFill>
                          <a:latin typeface="+mn-lt"/>
                          <a:ea typeface="+mn-ea"/>
                          <a:cs typeface="+mn-cs"/>
                        </a:rPr>
                        <a:t>2,2</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de-DE" sz="1000" b="0" kern="1200" dirty="0">
                          <a:solidFill>
                            <a:schemeClr val="accent3">
                              <a:lumMod val="75000"/>
                            </a:schemeClr>
                          </a:solidFill>
                          <a:latin typeface="+mn-lt"/>
                          <a:ea typeface="+mn-ea"/>
                          <a:cs typeface="+mn-cs"/>
                        </a:rPr>
                        <a:t>3,6</a:t>
                      </a:r>
                    </a:p>
                  </a:txBody>
                  <a:tcPr marL="80455" marR="80455" marT="40227" marB="40227"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676794382"/>
                  </a:ext>
                </a:extLst>
              </a:tr>
              <a:tr h="388751">
                <a:tc>
                  <a:txBody>
                    <a:bodyPr/>
                    <a:lstStyle/>
                    <a:p>
                      <a:pPr marL="0" algn="ctr" defTabSz="804490" rtl="0" eaLnBrk="1" latinLnBrk="0" hangingPunct="1">
                        <a:spcBef>
                          <a:spcPts val="600"/>
                        </a:spcBef>
                      </a:pPr>
                      <a:r>
                        <a:rPr lang="de-DE" sz="1400" b="0" kern="1200" dirty="0">
                          <a:solidFill>
                            <a:schemeClr val="bg2"/>
                          </a:solidFill>
                          <a:latin typeface="+mn-lt"/>
                          <a:ea typeface="+mn-ea"/>
                          <a:cs typeface="+mn-cs"/>
                        </a:rPr>
                        <a:t>70</a:t>
                      </a:r>
                    </a:p>
                  </a:txBody>
                  <a:tcPr marL="80455" marR="80455" marT="40227" marB="40227"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de-DE" sz="1400" b="0" kern="1200" dirty="0">
                          <a:solidFill>
                            <a:schemeClr val="bg2"/>
                          </a:solidFill>
                          <a:latin typeface="+mn-lt"/>
                          <a:ea typeface="+mn-ea"/>
                          <a:cs typeface="+mn-cs"/>
                        </a:rPr>
                        <a:t>70 %</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de-DE" sz="1000" b="0" kern="1200" dirty="0">
                          <a:solidFill>
                            <a:schemeClr val="accent3">
                              <a:lumMod val="75000"/>
                            </a:schemeClr>
                          </a:solidFill>
                          <a:latin typeface="+mn-lt"/>
                          <a:ea typeface="+mn-ea"/>
                          <a:cs typeface="+mn-cs"/>
                        </a:rPr>
                        <a:t>0,26</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de-DE" sz="1000" b="0" kern="1200" dirty="0">
                          <a:solidFill>
                            <a:schemeClr val="accent3">
                              <a:lumMod val="75000"/>
                            </a:schemeClr>
                          </a:solidFill>
                          <a:latin typeface="+mn-lt"/>
                          <a:ea typeface="+mn-ea"/>
                          <a:cs typeface="+mn-cs"/>
                        </a:rPr>
                        <a:t>1,4</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de-DE" sz="1000" b="0" kern="1200" dirty="0">
                          <a:solidFill>
                            <a:schemeClr val="accent3">
                              <a:lumMod val="75000"/>
                            </a:schemeClr>
                          </a:solidFill>
                          <a:latin typeface="+mn-lt"/>
                          <a:ea typeface="+mn-ea"/>
                          <a:cs typeface="+mn-cs"/>
                        </a:rPr>
                        <a:t>2,4</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de-DE" sz="1000" b="0" kern="1200" dirty="0">
                          <a:solidFill>
                            <a:schemeClr val="accent3">
                              <a:lumMod val="75000"/>
                            </a:schemeClr>
                          </a:solidFill>
                          <a:latin typeface="+mn-lt"/>
                          <a:ea typeface="+mn-ea"/>
                          <a:cs typeface="+mn-cs"/>
                        </a:rPr>
                        <a:t>0,32</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de-DE" sz="1000" b="0" kern="1200" dirty="0">
                          <a:solidFill>
                            <a:schemeClr val="accent3">
                              <a:lumMod val="75000"/>
                            </a:schemeClr>
                          </a:solidFill>
                          <a:latin typeface="+mn-lt"/>
                          <a:ea typeface="+mn-ea"/>
                          <a:cs typeface="+mn-cs"/>
                        </a:rPr>
                        <a:t>1,7</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de-DE" sz="1000" b="0" kern="1200" dirty="0">
                          <a:solidFill>
                            <a:schemeClr val="accent3">
                              <a:lumMod val="75000"/>
                            </a:schemeClr>
                          </a:solidFill>
                          <a:latin typeface="+mn-lt"/>
                          <a:ea typeface="+mn-ea"/>
                          <a:cs typeface="+mn-cs"/>
                        </a:rPr>
                        <a:t>2,8</a:t>
                      </a:r>
                    </a:p>
                  </a:txBody>
                  <a:tcPr marL="80455" marR="80455" marT="40227" marB="40227"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38736027"/>
                  </a:ext>
                </a:extLst>
              </a:tr>
              <a:tr h="388751">
                <a:tc>
                  <a:txBody>
                    <a:bodyPr/>
                    <a:lstStyle/>
                    <a:p>
                      <a:pPr marL="0" algn="ctr" defTabSz="804490" rtl="0" eaLnBrk="1" latinLnBrk="0" hangingPunct="1">
                        <a:spcBef>
                          <a:spcPts val="600"/>
                        </a:spcBef>
                      </a:pPr>
                      <a:r>
                        <a:rPr lang="de-DE" sz="1400" b="0" kern="1200" dirty="0">
                          <a:solidFill>
                            <a:schemeClr val="bg2"/>
                          </a:solidFill>
                          <a:latin typeface="+mn-lt"/>
                          <a:ea typeface="+mn-ea"/>
                          <a:cs typeface="+mn-cs"/>
                        </a:rPr>
                        <a:t>55</a:t>
                      </a:r>
                    </a:p>
                  </a:txBody>
                  <a:tcPr marL="80455" marR="80455" marT="40227" marB="40227"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de-DE" sz="1400" b="0" kern="1200" dirty="0">
                          <a:solidFill>
                            <a:schemeClr val="bg2"/>
                          </a:solidFill>
                          <a:latin typeface="+mn-lt"/>
                          <a:ea typeface="+mn-ea"/>
                          <a:cs typeface="+mn-cs"/>
                        </a:rPr>
                        <a:t>55 %</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de-DE" sz="1000" b="0" kern="1200" dirty="0">
                          <a:solidFill>
                            <a:schemeClr val="accent3">
                              <a:lumMod val="75000"/>
                            </a:schemeClr>
                          </a:solidFill>
                          <a:latin typeface="+mn-lt"/>
                          <a:ea typeface="+mn-ea"/>
                          <a:cs typeface="+mn-cs"/>
                        </a:rPr>
                        <a:t>0,22</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de-DE" sz="1000" b="0" kern="1200" dirty="0">
                          <a:solidFill>
                            <a:schemeClr val="accent3">
                              <a:lumMod val="75000"/>
                            </a:schemeClr>
                          </a:solidFill>
                          <a:latin typeface="+mn-lt"/>
                          <a:ea typeface="+mn-ea"/>
                          <a:cs typeface="+mn-cs"/>
                        </a:rPr>
                        <a:t>1,2</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de-DE" sz="1000" b="0" kern="1200" dirty="0">
                          <a:solidFill>
                            <a:schemeClr val="accent3">
                              <a:lumMod val="75000"/>
                            </a:schemeClr>
                          </a:solidFill>
                          <a:latin typeface="+mn-lt"/>
                          <a:ea typeface="+mn-ea"/>
                          <a:cs typeface="+mn-cs"/>
                        </a:rPr>
                        <a:t>2,0</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de-DE" sz="1000" b="0" kern="1200" dirty="0">
                          <a:solidFill>
                            <a:schemeClr val="accent3">
                              <a:lumMod val="75000"/>
                            </a:schemeClr>
                          </a:solidFill>
                          <a:latin typeface="+mn-lt"/>
                          <a:ea typeface="+mn-ea"/>
                          <a:cs typeface="+mn-cs"/>
                        </a:rPr>
                        <a:t>0,28</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de-DE" sz="1000" b="0" kern="1200" dirty="0">
                          <a:solidFill>
                            <a:schemeClr val="accent3">
                              <a:lumMod val="75000"/>
                            </a:schemeClr>
                          </a:solidFill>
                          <a:latin typeface="+mn-lt"/>
                          <a:ea typeface="+mn-ea"/>
                          <a:cs typeface="+mn-cs"/>
                        </a:rPr>
                        <a:t>1,5</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de-DE" sz="1000" b="0" kern="1200" dirty="0">
                          <a:solidFill>
                            <a:schemeClr val="accent3">
                              <a:lumMod val="75000"/>
                            </a:schemeClr>
                          </a:solidFill>
                          <a:latin typeface="+mn-lt"/>
                          <a:ea typeface="+mn-ea"/>
                          <a:cs typeface="+mn-cs"/>
                        </a:rPr>
                        <a:t>2,5</a:t>
                      </a:r>
                    </a:p>
                  </a:txBody>
                  <a:tcPr marL="80455" marR="80455" marT="40227" marB="40227"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88751">
                <a:tc>
                  <a:txBody>
                    <a:bodyPr/>
                    <a:lstStyle/>
                    <a:p>
                      <a:pPr marL="0" algn="ctr" defTabSz="804490" rtl="0" eaLnBrk="1" latinLnBrk="0" hangingPunct="1">
                        <a:spcBef>
                          <a:spcPts val="600"/>
                        </a:spcBef>
                      </a:pPr>
                      <a:r>
                        <a:rPr lang="de-DE" sz="1400" b="0" kern="1200" dirty="0">
                          <a:solidFill>
                            <a:schemeClr val="bg2"/>
                          </a:solidFill>
                          <a:latin typeface="+mn-lt"/>
                          <a:ea typeface="+mn-ea"/>
                          <a:cs typeface="+mn-cs"/>
                        </a:rPr>
                        <a:t>40</a:t>
                      </a:r>
                    </a:p>
                  </a:txBody>
                  <a:tcPr marL="80455" marR="80455" marT="40227" marB="40227"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algn="ctr"/>
                      <a:r>
                        <a:rPr lang="de-DE" sz="1400" b="0" kern="1200" dirty="0">
                          <a:solidFill>
                            <a:schemeClr val="bg2"/>
                          </a:solidFill>
                          <a:latin typeface="+mn-lt"/>
                          <a:ea typeface="+mn-ea"/>
                          <a:cs typeface="+mn-cs"/>
                        </a:rPr>
                        <a:t>40 %</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algn="ctr"/>
                      <a:r>
                        <a:rPr lang="de-DE" sz="1000" b="0" kern="1200" dirty="0">
                          <a:solidFill>
                            <a:schemeClr val="accent3">
                              <a:lumMod val="75000"/>
                            </a:schemeClr>
                          </a:solidFill>
                          <a:latin typeface="+mn-lt"/>
                          <a:ea typeface="+mn-ea"/>
                          <a:cs typeface="+mn-cs"/>
                        </a:rPr>
                        <a:t>0,18</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algn="ctr"/>
                      <a:r>
                        <a:rPr lang="de-DE" sz="1000" b="0" kern="1200" dirty="0">
                          <a:solidFill>
                            <a:schemeClr val="accent3">
                              <a:lumMod val="75000"/>
                            </a:schemeClr>
                          </a:solidFill>
                          <a:latin typeface="+mn-lt"/>
                          <a:ea typeface="+mn-ea"/>
                          <a:cs typeface="+mn-cs"/>
                        </a:rPr>
                        <a:t>1,0</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algn="ctr"/>
                      <a:r>
                        <a:rPr lang="de-DE" sz="1000" b="0" kern="1200" dirty="0">
                          <a:solidFill>
                            <a:schemeClr val="accent3">
                              <a:lumMod val="75000"/>
                            </a:schemeClr>
                          </a:solidFill>
                          <a:latin typeface="+mn-lt"/>
                          <a:ea typeface="+mn-ea"/>
                          <a:cs typeface="+mn-cs"/>
                        </a:rPr>
                        <a:t>1,6</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algn="ctr"/>
                      <a:r>
                        <a:rPr lang="de-DE" sz="1000" b="0" kern="1200" dirty="0">
                          <a:solidFill>
                            <a:schemeClr val="accent3">
                              <a:lumMod val="75000"/>
                            </a:schemeClr>
                          </a:solidFill>
                          <a:latin typeface="+mn-lt"/>
                          <a:ea typeface="+mn-ea"/>
                          <a:cs typeface="+mn-cs"/>
                        </a:rPr>
                        <a:t>0,24</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algn="ctr"/>
                      <a:r>
                        <a:rPr lang="de-DE" sz="1000" b="0" kern="1200" dirty="0">
                          <a:solidFill>
                            <a:schemeClr val="accent3">
                              <a:lumMod val="75000"/>
                            </a:schemeClr>
                          </a:solidFill>
                          <a:latin typeface="+mn-lt"/>
                          <a:ea typeface="+mn-ea"/>
                          <a:cs typeface="+mn-cs"/>
                        </a:rPr>
                        <a:t>1,3</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algn="ctr"/>
                      <a:r>
                        <a:rPr lang="de-DE" sz="1000" b="0" kern="1200" dirty="0">
                          <a:solidFill>
                            <a:schemeClr val="accent3">
                              <a:lumMod val="75000"/>
                            </a:schemeClr>
                          </a:solidFill>
                          <a:latin typeface="+mn-lt"/>
                          <a:ea typeface="+mn-ea"/>
                          <a:cs typeface="+mn-cs"/>
                        </a:rPr>
                        <a:t>2,0</a:t>
                      </a:r>
                    </a:p>
                  </a:txBody>
                  <a:tcPr marL="80455" marR="80455" marT="40227" marB="40227"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val="10003"/>
                  </a:ext>
                </a:extLst>
              </a:tr>
              <a:tr h="330429">
                <a:tc>
                  <a:txBody>
                    <a:bodyPr/>
                    <a:lstStyle/>
                    <a:p>
                      <a:pPr marL="0" algn="ctr" defTabSz="804490" rtl="0" eaLnBrk="1" latinLnBrk="0" hangingPunct="1">
                        <a:spcBef>
                          <a:spcPts val="600"/>
                        </a:spcBef>
                      </a:pPr>
                      <a:r>
                        <a:rPr lang="de-DE" sz="1400" b="0" kern="1200" dirty="0">
                          <a:solidFill>
                            <a:schemeClr val="bg1"/>
                          </a:solidFill>
                          <a:latin typeface="+mn-lt"/>
                          <a:ea typeface="+mn-ea"/>
                          <a:cs typeface="+mn-cs"/>
                        </a:rPr>
                        <a:t>GEG (Neubau)</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de-DE" sz="1400" b="0" i="0" kern="1200" dirty="0">
                          <a:solidFill>
                            <a:schemeClr val="bg1"/>
                          </a:solidFill>
                          <a:latin typeface="+mn-lt"/>
                          <a:ea typeface="+mn-ea"/>
                          <a:cs typeface="+mn-cs"/>
                        </a:rPr>
                        <a:t>75 %</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de-DE" sz="1000" b="0" kern="1200" dirty="0">
                          <a:solidFill>
                            <a:schemeClr val="bg1"/>
                          </a:solidFill>
                          <a:latin typeface="+mn-lt"/>
                          <a:ea typeface="+mn-ea"/>
                          <a:cs typeface="+mn-cs"/>
                        </a:rPr>
                        <a:t>0,28</a:t>
                      </a:r>
                      <a:endParaRPr lang="de-DE" sz="1000" b="0" i="0" kern="1200" dirty="0">
                        <a:solidFill>
                          <a:schemeClr val="bg1"/>
                        </a:solidFill>
                        <a:latin typeface="+mn-lt"/>
                        <a:ea typeface="+mn-ea"/>
                        <a:cs typeface="+mn-cs"/>
                      </a:endParaRP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de-DE" sz="1000" b="0" i="0" kern="1200" dirty="0">
                          <a:solidFill>
                            <a:schemeClr val="bg1"/>
                          </a:solidFill>
                          <a:latin typeface="+mn-lt"/>
                          <a:ea typeface="+mn-ea"/>
                          <a:cs typeface="+mn-cs"/>
                        </a:rPr>
                        <a:t>1,5</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de-DE" sz="1000" b="0" i="0" kern="1200" dirty="0">
                          <a:solidFill>
                            <a:schemeClr val="bg1"/>
                          </a:solidFill>
                          <a:latin typeface="+mn-lt"/>
                          <a:ea typeface="+mn-ea"/>
                          <a:cs typeface="+mn-cs"/>
                        </a:rPr>
                        <a:t>2,5</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de-DE" sz="1000" b="0" i="0" kern="1200" dirty="0">
                          <a:solidFill>
                            <a:schemeClr val="bg1"/>
                          </a:solidFill>
                          <a:latin typeface="+mn-lt"/>
                          <a:ea typeface="+mn-ea"/>
                          <a:cs typeface="+mn-cs"/>
                        </a:rPr>
                        <a:t>0,50</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de-DE" sz="1000" b="0" i="0" kern="1200" dirty="0">
                          <a:solidFill>
                            <a:schemeClr val="bg1"/>
                          </a:solidFill>
                          <a:latin typeface="+mn-lt"/>
                          <a:ea typeface="+mn-ea"/>
                          <a:cs typeface="+mn-cs"/>
                        </a:rPr>
                        <a:t>2,8 / 3,0</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de-DE" sz="1000" b="0" i="0" kern="1200" dirty="0">
                          <a:solidFill>
                            <a:schemeClr val="bg1"/>
                          </a:solidFill>
                          <a:latin typeface="+mn-lt"/>
                          <a:ea typeface="+mn-ea"/>
                          <a:cs typeface="+mn-cs"/>
                        </a:rPr>
                        <a:t>3,1</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254773">
                <a:tc>
                  <a:txBody>
                    <a:bodyPr/>
                    <a:lstStyle/>
                    <a:p>
                      <a:pPr marL="0" algn="ctr" defTabSz="804490" rtl="0" eaLnBrk="1" latinLnBrk="0" hangingPunct="1">
                        <a:spcBef>
                          <a:spcPts val="600"/>
                        </a:spcBef>
                      </a:pPr>
                      <a:r>
                        <a:rPr lang="de-DE" sz="1400" b="0" kern="1200" dirty="0">
                          <a:solidFill>
                            <a:schemeClr val="bg1"/>
                          </a:solidFill>
                          <a:latin typeface="+mn-lt"/>
                          <a:ea typeface="+mn-ea"/>
                          <a:cs typeface="+mn-cs"/>
                        </a:rPr>
                        <a:t>GEG (Sanierung)</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de-DE" sz="1400" b="0" i="0" kern="1200" dirty="0">
                          <a:solidFill>
                            <a:schemeClr val="bg1"/>
                          </a:solidFill>
                          <a:latin typeface="+mn-lt"/>
                          <a:ea typeface="+mn-ea"/>
                          <a:cs typeface="+mn-cs"/>
                        </a:rPr>
                        <a:t>140 %</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gridSpan="6">
                  <a:txBody>
                    <a:bodyPr/>
                    <a:lstStyle/>
                    <a:p>
                      <a:pPr algn="ctr"/>
                      <a:r>
                        <a:rPr lang="de-DE" sz="1100" kern="1200" dirty="0">
                          <a:solidFill>
                            <a:schemeClr val="bg1"/>
                          </a:solidFill>
                          <a:latin typeface="+mn-lt"/>
                          <a:ea typeface="+mn-ea"/>
                          <a:cs typeface="+mn-cs"/>
                        </a:rPr>
                        <a:t>140% von (</a:t>
                      </a:r>
                      <a:r>
                        <a:rPr lang="de-DE" sz="1100" b="0" i="0" kern="1200" dirty="0">
                          <a:solidFill>
                            <a:schemeClr val="bg1"/>
                          </a:solidFill>
                          <a:latin typeface="+mn-lt"/>
                          <a:ea typeface="+mn-ea"/>
                          <a:cs typeface="+mn-cs"/>
                        </a:rPr>
                        <a:t>1,25 * </a:t>
                      </a:r>
                      <a:r>
                        <a:rPr lang="de-DE" sz="1100" b="0" i="0" kern="1200" dirty="0" err="1">
                          <a:solidFill>
                            <a:schemeClr val="bg1"/>
                          </a:solidFill>
                          <a:latin typeface="+mn-lt"/>
                          <a:ea typeface="+mn-ea"/>
                          <a:cs typeface="+mn-cs"/>
                        </a:rPr>
                        <a:t>Ū</a:t>
                      </a:r>
                      <a:r>
                        <a:rPr lang="de-DE" sz="1100" b="0" i="0" kern="1200" baseline="-25000" dirty="0" err="1">
                          <a:solidFill>
                            <a:schemeClr val="bg1"/>
                          </a:solidFill>
                          <a:latin typeface="+mn-lt"/>
                          <a:ea typeface="+mn-ea"/>
                          <a:cs typeface="+mn-cs"/>
                        </a:rPr>
                        <a:t>Neubau</a:t>
                      </a:r>
                      <a:r>
                        <a:rPr lang="de-DE" sz="1100" b="0" i="0" kern="1200" dirty="0">
                          <a:solidFill>
                            <a:schemeClr val="bg1"/>
                          </a:solidFill>
                          <a:latin typeface="+mn-lt"/>
                          <a:ea typeface="+mn-ea"/>
                          <a:cs typeface="+mn-cs"/>
                        </a:rPr>
                        <a:t> auf eine Nachkommastelle gerundet)</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hMerge="1">
                  <a:txBody>
                    <a:bodyPr/>
                    <a:lstStyle/>
                    <a:p>
                      <a:endParaRPr lang="de-DE"/>
                    </a:p>
                  </a:txBody>
                  <a:tcPr/>
                </a:tc>
                <a:tc hMerge="1">
                  <a:txBody>
                    <a:bodyPr/>
                    <a:lstStyle/>
                    <a:p>
                      <a:endParaRPr lang="de-DE"/>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lang="de-DE"/>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lang="de-DE"/>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pPr algn="ctr"/>
                      <a:r>
                        <a:rPr lang="de-DE" sz="1400" b="0" i="0" kern="1200" dirty="0">
                          <a:solidFill>
                            <a:schemeClr val="bg1"/>
                          </a:solidFill>
                          <a:latin typeface="+mn-lt"/>
                          <a:ea typeface="+mn-ea"/>
                          <a:cs typeface="+mn-cs"/>
                        </a:rPr>
                        <a:t>3,1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342272882"/>
                  </a:ext>
                </a:extLst>
              </a:tr>
              <a:tr h="429091">
                <a:tc>
                  <a:txBody>
                    <a:bodyPr/>
                    <a:lstStyle/>
                    <a:p>
                      <a:pPr marL="0" algn="ctr" defTabSz="804490" rtl="0" eaLnBrk="1" latinLnBrk="0" hangingPunct="1">
                        <a:spcBef>
                          <a:spcPts val="600"/>
                        </a:spcBef>
                      </a:pPr>
                      <a:r>
                        <a:rPr lang="de-DE" sz="1400" b="0" kern="1200" dirty="0">
                          <a:solidFill>
                            <a:schemeClr val="bg1"/>
                          </a:solidFill>
                          <a:latin typeface="+mn-lt"/>
                          <a:ea typeface="+mn-ea"/>
                          <a:cs typeface="+mn-cs"/>
                        </a:rPr>
                        <a:t>Referenzgebäude GEG</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de-DE" sz="1400" b="0" kern="1200" dirty="0">
                          <a:solidFill>
                            <a:schemeClr val="bg1"/>
                          </a:solidFill>
                          <a:latin typeface="+mn-lt"/>
                          <a:ea typeface="+mn-ea"/>
                          <a:cs typeface="+mn-cs"/>
                        </a:rPr>
                        <a:t>100 %</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endParaRPr lang="de-DE" sz="1100" b="0" kern="1200" dirty="0">
                        <a:solidFill>
                          <a:schemeClr val="bg1"/>
                        </a:solidFill>
                        <a:latin typeface="+mn-lt"/>
                        <a:ea typeface="+mn-ea"/>
                        <a:cs typeface="+mn-cs"/>
                      </a:endParaRP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endParaRPr lang="de-DE" sz="1100" b="0" kern="1200" dirty="0">
                        <a:solidFill>
                          <a:schemeClr val="bg1"/>
                        </a:solidFill>
                        <a:latin typeface="+mn-lt"/>
                        <a:ea typeface="+mn-ea"/>
                        <a:cs typeface="+mn-cs"/>
                      </a:endParaRP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endParaRPr lang="de-DE" sz="1100" b="0" kern="1200" dirty="0">
                        <a:solidFill>
                          <a:schemeClr val="bg1"/>
                        </a:solidFill>
                        <a:latin typeface="+mn-lt"/>
                        <a:ea typeface="+mn-ea"/>
                        <a:cs typeface="+mn-cs"/>
                      </a:endParaRP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endParaRPr lang="de-DE" sz="1100" b="0" kern="1200" dirty="0">
                        <a:solidFill>
                          <a:schemeClr val="bg1"/>
                        </a:solidFill>
                        <a:latin typeface="+mn-lt"/>
                        <a:ea typeface="+mn-ea"/>
                        <a:cs typeface="+mn-cs"/>
                      </a:endParaRP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endParaRPr lang="de-DE" sz="1100" b="0" kern="1200" dirty="0">
                        <a:solidFill>
                          <a:schemeClr val="bg1"/>
                        </a:solidFill>
                        <a:latin typeface="+mn-lt"/>
                        <a:ea typeface="+mn-ea"/>
                        <a:cs typeface="+mn-cs"/>
                      </a:endParaRP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endParaRPr lang="de-DE" sz="1100" b="0" kern="1200" dirty="0">
                        <a:solidFill>
                          <a:schemeClr val="bg1"/>
                        </a:solidFill>
                        <a:latin typeface="+mn-lt"/>
                        <a:ea typeface="+mn-ea"/>
                        <a:cs typeface="+mn-cs"/>
                      </a:endParaRP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6"/>
                  </a:ext>
                </a:extLst>
              </a:tr>
            </a:tbl>
          </a:graphicData>
        </a:graphic>
      </p:graphicFrame>
      <p:sp>
        <p:nvSpPr>
          <p:cNvPr id="3" name="Fußzeilenplatzhalter 2"/>
          <p:cNvSpPr>
            <a:spLocks noGrp="1"/>
          </p:cNvSpPr>
          <p:nvPr>
            <p:ph type="ftr" sz="quarter" idx="11"/>
          </p:nvPr>
        </p:nvSpPr>
        <p:spPr/>
        <p:txBody>
          <a:bodyPr/>
          <a:lstStyle/>
          <a:p>
            <a:pPr>
              <a:defRPr/>
            </a:pPr>
            <a:r>
              <a:rPr lang="de-DE" altLang="de-DE" dirty="0">
                <a:solidFill>
                  <a:srgbClr val="000000"/>
                </a:solidFill>
              </a:rPr>
              <a:t>Bundesförderung für effiziente Gebäude (BEG) / Besser mit Architekten/ 10.05.2022</a:t>
            </a:r>
          </a:p>
        </p:txBody>
      </p:sp>
      <p:sp>
        <p:nvSpPr>
          <p:cNvPr id="13" name="Abgerundetes Rechteck 17">
            <a:extLst>
              <a:ext uri="{FF2B5EF4-FFF2-40B4-BE49-F238E27FC236}">
                <a16:creationId xmlns:a16="http://schemas.microsoft.com/office/drawing/2014/main" id="{28FEA10C-76E1-4FAF-947C-BE360BEC729B}"/>
              </a:ext>
            </a:extLst>
          </p:cNvPr>
          <p:cNvSpPr/>
          <p:nvPr/>
        </p:nvSpPr>
        <p:spPr>
          <a:xfrm>
            <a:off x="35570" y="3697995"/>
            <a:ext cx="1080120" cy="240451"/>
          </a:xfrm>
          <a:prstGeom prst="roundRect">
            <a:avLst/>
          </a:prstGeom>
          <a:solidFill>
            <a:srgbClr val="C80538"/>
          </a:solidFill>
          <a:ln>
            <a:noFill/>
          </a:ln>
        </p:spPr>
        <p:style>
          <a:lnRef idx="2">
            <a:schemeClr val="accent1">
              <a:shade val="50000"/>
            </a:schemeClr>
          </a:lnRef>
          <a:fillRef idx="1">
            <a:schemeClr val="accent1"/>
          </a:fillRef>
          <a:effectRef idx="0">
            <a:schemeClr val="accent1"/>
          </a:effectRef>
          <a:fontRef idx="minor">
            <a:schemeClr val="lt1"/>
          </a:fontRef>
        </p:style>
        <p:txBody>
          <a:bodyPr lIns="126700" tIns="95025" rIns="126700" bIns="95025" rtlCol="0" anchor="ctr" anchorCtr="1"/>
          <a:lstStyle/>
          <a:p>
            <a:pPr algn="l">
              <a:buSzPct val="110000"/>
            </a:pPr>
            <a:r>
              <a:rPr lang="de-DE" sz="1100" b="1" dirty="0">
                <a:solidFill>
                  <a:schemeClr val="bg1"/>
                </a:solidFill>
              </a:rPr>
              <a:t>Neu in BEG</a:t>
            </a:r>
          </a:p>
        </p:txBody>
      </p:sp>
      <p:sp>
        <p:nvSpPr>
          <p:cNvPr id="14" name="Abgerundetes Rechteck 17">
            <a:extLst>
              <a:ext uri="{FF2B5EF4-FFF2-40B4-BE49-F238E27FC236}">
                <a16:creationId xmlns:a16="http://schemas.microsoft.com/office/drawing/2014/main" id="{0A114D9F-D536-4F55-AFE5-01DDDADD2B58}"/>
              </a:ext>
            </a:extLst>
          </p:cNvPr>
          <p:cNvSpPr/>
          <p:nvPr/>
        </p:nvSpPr>
        <p:spPr>
          <a:xfrm>
            <a:off x="35570" y="4097164"/>
            <a:ext cx="1080120" cy="240451"/>
          </a:xfrm>
          <a:prstGeom prst="roundRect">
            <a:avLst/>
          </a:prstGeom>
          <a:solidFill>
            <a:srgbClr val="C80538"/>
          </a:solidFill>
          <a:ln>
            <a:noFill/>
          </a:ln>
        </p:spPr>
        <p:style>
          <a:lnRef idx="2">
            <a:schemeClr val="accent1">
              <a:shade val="50000"/>
            </a:schemeClr>
          </a:lnRef>
          <a:fillRef idx="1">
            <a:schemeClr val="accent1"/>
          </a:fillRef>
          <a:effectRef idx="0">
            <a:schemeClr val="accent1"/>
          </a:effectRef>
          <a:fontRef idx="minor">
            <a:schemeClr val="lt1"/>
          </a:fontRef>
        </p:style>
        <p:txBody>
          <a:bodyPr lIns="126700" tIns="95025" rIns="126700" bIns="95025" rtlCol="0" anchor="ctr" anchorCtr="1"/>
          <a:lstStyle/>
          <a:p>
            <a:pPr algn="l">
              <a:buSzPct val="110000"/>
            </a:pPr>
            <a:r>
              <a:rPr lang="de-DE" sz="1100" b="1" dirty="0">
                <a:solidFill>
                  <a:schemeClr val="bg1"/>
                </a:solidFill>
              </a:rPr>
              <a:t>Neu in BEG</a:t>
            </a:r>
          </a:p>
        </p:txBody>
      </p:sp>
      <p:sp>
        <p:nvSpPr>
          <p:cNvPr id="11" name="Foliennummernplatzhalter 2">
            <a:extLst>
              <a:ext uri="{FF2B5EF4-FFF2-40B4-BE49-F238E27FC236}">
                <a16:creationId xmlns:a16="http://schemas.microsoft.com/office/drawing/2014/main" id="{30BA47C5-C485-4632-B963-C5BC615465A9}"/>
              </a:ext>
            </a:extLst>
          </p:cNvPr>
          <p:cNvSpPr txBox="1">
            <a:spLocks/>
          </p:cNvSpPr>
          <p:nvPr/>
        </p:nvSpPr>
        <p:spPr>
          <a:xfrm>
            <a:off x="9990753" y="5606951"/>
            <a:ext cx="377210" cy="251653"/>
          </a:xfrm>
          <a:prstGeom prst="rect">
            <a:avLst/>
          </a:prstGeom>
        </p:spPr>
        <p:txBody>
          <a:bodyPr/>
          <a:lstStyle>
            <a:defPPr>
              <a:defRPr lang="de-DE"/>
            </a:defPPr>
            <a:lvl1pPr marL="0" algn="l" defTabSz="804581" rtl="0" eaLnBrk="1" latinLnBrk="0" hangingPunct="1">
              <a:defRPr sz="1584" kern="1200">
                <a:solidFill>
                  <a:schemeClr val="tx1"/>
                </a:solidFill>
                <a:latin typeface="+mn-lt"/>
                <a:ea typeface="+mn-ea"/>
                <a:cs typeface="+mn-cs"/>
              </a:defRPr>
            </a:lvl1pPr>
            <a:lvl2pPr marL="402290" algn="l" defTabSz="804581" rtl="0" eaLnBrk="1" latinLnBrk="0" hangingPunct="1">
              <a:defRPr sz="1584" kern="1200">
                <a:solidFill>
                  <a:schemeClr val="tx1"/>
                </a:solidFill>
                <a:latin typeface="+mn-lt"/>
                <a:ea typeface="+mn-ea"/>
                <a:cs typeface="+mn-cs"/>
              </a:defRPr>
            </a:lvl2pPr>
            <a:lvl3pPr marL="804581" algn="l" defTabSz="804581" rtl="0" eaLnBrk="1" latinLnBrk="0" hangingPunct="1">
              <a:defRPr sz="1584" kern="1200">
                <a:solidFill>
                  <a:schemeClr val="tx1"/>
                </a:solidFill>
                <a:latin typeface="+mn-lt"/>
                <a:ea typeface="+mn-ea"/>
                <a:cs typeface="+mn-cs"/>
              </a:defRPr>
            </a:lvl3pPr>
            <a:lvl4pPr marL="1206871" algn="l" defTabSz="804581" rtl="0" eaLnBrk="1" latinLnBrk="0" hangingPunct="1">
              <a:defRPr sz="1584" kern="1200">
                <a:solidFill>
                  <a:schemeClr val="tx1"/>
                </a:solidFill>
                <a:latin typeface="+mn-lt"/>
                <a:ea typeface="+mn-ea"/>
                <a:cs typeface="+mn-cs"/>
              </a:defRPr>
            </a:lvl4pPr>
            <a:lvl5pPr marL="1609161" algn="l" defTabSz="804581" rtl="0" eaLnBrk="1" latinLnBrk="0" hangingPunct="1">
              <a:defRPr sz="1584" kern="1200">
                <a:solidFill>
                  <a:schemeClr val="tx1"/>
                </a:solidFill>
                <a:latin typeface="+mn-lt"/>
                <a:ea typeface="+mn-ea"/>
                <a:cs typeface="+mn-cs"/>
              </a:defRPr>
            </a:lvl5pPr>
            <a:lvl6pPr marL="2011451" algn="l" defTabSz="804581" rtl="0" eaLnBrk="1" latinLnBrk="0" hangingPunct="1">
              <a:defRPr sz="1584" kern="1200">
                <a:solidFill>
                  <a:schemeClr val="tx1"/>
                </a:solidFill>
                <a:latin typeface="+mn-lt"/>
                <a:ea typeface="+mn-ea"/>
                <a:cs typeface="+mn-cs"/>
              </a:defRPr>
            </a:lvl6pPr>
            <a:lvl7pPr marL="2413742" algn="l" defTabSz="804581" rtl="0" eaLnBrk="1" latinLnBrk="0" hangingPunct="1">
              <a:defRPr sz="1584" kern="1200">
                <a:solidFill>
                  <a:schemeClr val="tx1"/>
                </a:solidFill>
                <a:latin typeface="+mn-lt"/>
                <a:ea typeface="+mn-ea"/>
                <a:cs typeface="+mn-cs"/>
              </a:defRPr>
            </a:lvl7pPr>
            <a:lvl8pPr marL="2816032" algn="l" defTabSz="804581" rtl="0" eaLnBrk="1" latinLnBrk="0" hangingPunct="1">
              <a:defRPr sz="1584" kern="1200">
                <a:solidFill>
                  <a:schemeClr val="tx1"/>
                </a:solidFill>
                <a:latin typeface="+mn-lt"/>
                <a:ea typeface="+mn-ea"/>
                <a:cs typeface="+mn-cs"/>
              </a:defRPr>
            </a:lvl8pPr>
            <a:lvl9pPr marL="3218322" algn="l" defTabSz="804581" rtl="0" eaLnBrk="1" latinLnBrk="0" hangingPunct="1">
              <a:defRPr sz="1584" kern="1200">
                <a:solidFill>
                  <a:schemeClr val="tx1"/>
                </a:solidFill>
                <a:latin typeface="+mn-lt"/>
                <a:ea typeface="+mn-ea"/>
                <a:cs typeface="+mn-cs"/>
              </a:defRPr>
            </a:lvl9pPr>
          </a:lstStyle>
          <a:p>
            <a:pPr algn="r"/>
            <a:fld id="{5678FFC5-4430-43BC-9807-D0C6EB405569}" type="slidenum">
              <a:rPr lang="de-DE" sz="900" smtClean="0"/>
              <a:pPr algn="r"/>
              <a:t>33</a:t>
            </a:fld>
            <a:endParaRPr lang="de-DE" sz="900" dirty="0"/>
          </a:p>
        </p:txBody>
      </p:sp>
      <p:pic>
        <p:nvPicPr>
          <p:cNvPr id="18" name="Grafik 17">
            <a:extLst>
              <a:ext uri="{FF2B5EF4-FFF2-40B4-BE49-F238E27FC236}">
                <a16:creationId xmlns:a16="http://schemas.microsoft.com/office/drawing/2014/main" id="{4C87B53C-9492-424D-9466-E78AD98AF2EB}"/>
              </a:ext>
            </a:extLst>
          </p:cNvPr>
          <p:cNvPicPr>
            <a:picLocks noChangeAspect="1"/>
          </p:cNvPicPr>
          <p:nvPr/>
        </p:nvPicPr>
        <p:blipFill>
          <a:blip r:embed="rId3"/>
          <a:stretch>
            <a:fillRect/>
          </a:stretch>
        </p:blipFill>
        <p:spPr>
          <a:xfrm>
            <a:off x="9439190" y="256549"/>
            <a:ext cx="820291" cy="609453"/>
          </a:xfrm>
          <a:prstGeom prst="rect">
            <a:avLst/>
          </a:prstGeom>
        </p:spPr>
      </p:pic>
    </p:spTree>
    <p:extLst>
      <p:ext uri="{BB962C8B-B14F-4D97-AF65-F5344CB8AC3E}">
        <p14:creationId xmlns:p14="http://schemas.microsoft.com/office/powerpoint/2010/main" val="3634865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B0EC1F6C-6713-4C08-8354-58F2C15D0773}"/>
              </a:ext>
            </a:extLst>
          </p:cNvPr>
          <p:cNvPicPr>
            <a:picLocks noChangeAspect="1"/>
          </p:cNvPicPr>
          <p:nvPr/>
        </p:nvPicPr>
        <p:blipFill rotWithShape="1">
          <a:blip r:embed="rId2">
            <a:extLst>
              <a:ext uri="{28A0092B-C50C-407E-A947-70E740481C1C}">
                <a14:useLocalDpi xmlns:a14="http://schemas.microsoft.com/office/drawing/2010/main" val="0"/>
              </a:ext>
            </a:extLst>
          </a:blip>
          <a:srcRect t="-366" r="7751" b="7393"/>
          <a:stretch/>
        </p:blipFill>
        <p:spPr>
          <a:xfrm>
            <a:off x="8280612" y="1082296"/>
            <a:ext cx="1974539" cy="4356224"/>
          </a:xfrm>
          <a:prstGeom prst="rect">
            <a:avLst/>
          </a:prstGeom>
        </p:spPr>
      </p:pic>
      <p:sp>
        <p:nvSpPr>
          <p:cNvPr id="2" name="Fußzeilenplatzhalter 1">
            <a:extLst>
              <a:ext uri="{FF2B5EF4-FFF2-40B4-BE49-F238E27FC236}">
                <a16:creationId xmlns:a16="http://schemas.microsoft.com/office/drawing/2014/main" id="{E8C4EB41-FC8E-49AC-8AD9-808DB95883B4}"/>
              </a:ext>
            </a:extLst>
          </p:cNvPr>
          <p:cNvSpPr>
            <a:spLocks noGrp="1"/>
          </p:cNvSpPr>
          <p:nvPr>
            <p:ph type="ftr" sz="quarter" idx="11"/>
          </p:nvPr>
        </p:nvSpPr>
        <p:spPr/>
        <p:txBody>
          <a:bodyPr/>
          <a:lstStyle/>
          <a:p>
            <a:pPr>
              <a:defRPr/>
            </a:pPr>
            <a:r>
              <a:rPr lang="de-DE" altLang="de-DE" dirty="0">
                <a:solidFill>
                  <a:srgbClr val="000000"/>
                </a:solidFill>
              </a:rPr>
              <a:t>Bundesförderung für effiziente Gebäude (BEG) / Besser mit Architekten/ 10.05.2022</a:t>
            </a:r>
          </a:p>
        </p:txBody>
      </p:sp>
      <p:sp>
        <p:nvSpPr>
          <p:cNvPr id="3" name="Foliennummernplatzhalter 2">
            <a:extLst>
              <a:ext uri="{FF2B5EF4-FFF2-40B4-BE49-F238E27FC236}">
                <a16:creationId xmlns:a16="http://schemas.microsoft.com/office/drawing/2014/main" id="{1FD64035-CCED-4CF4-B991-C3DEECD47080}"/>
              </a:ext>
            </a:extLst>
          </p:cNvPr>
          <p:cNvSpPr>
            <a:spLocks noGrp="1"/>
          </p:cNvSpPr>
          <p:nvPr>
            <p:ph type="sldNum" sz="quarter" idx="12"/>
          </p:nvPr>
        </p:nvSpPr>
        <p:spPr/>
        <p:txBody>
          <a:bodyPr/>
          <a:lstStyle/>
          <a:p>
            <a:fld id="{5678FFC5-4430-43BC-9807-D0C6EB405569}" type="slidenum">
              <a:rPr lang="de-DE" smtClean="0"/>
              <a:t>34</a:t>
            </a:fld>
            <a:endParaRPr lang="de-DE" dirty="0"/>
          </a:p>
        </p:txBody>
      </p:sp>
      <p:sp>
        <p:nvSpPr>
          <p:cNvPr id="4" name="Textplatzhalter 3">
            <a:extLst>
              <a:ext uri="{FF2B5EF4-FFF2-40B4-BE49-F238E27FC236}">
                <a16:creationId xmlns:a16="http://schemas.microsoft.com/office/drawing/2014/main" id="{67503AC9-20E7-400F-87BD-743C71E4A65B}"/>
              </a:ext>
            </a:extLst>
          </p:cNvPr>
          <p:cNvSpPr>
            <a:spLocks noGrp="1"/>
          </p:cNvSpPr>
          <p:nvPr>
            <p:ph type="body" sz="quarter" idx="13"/>
          </p:nvPr>
        </p:nvSpPr>
        <p:spPr>
          <a:xfrm>
            <a:off x="323602" y="1109092"/>
            <a:ext cx="7844197" cy="4356224"/>
          </a:xfrm>
          <a:solidFill>
            <a:schemeClr val="accent3">
              <a:lumMod val="40000"/>
              <a:lumOff val="60000"/>
            </a:schemeClr>
          </a:solidFill>
          <a:ln>
            <a:noFill/>
          </a:ln>
        </p:spPr>
        <p:txBody>
          <a:bodyPr vert="horz" lIns="74553" tIns="58299" rIns="74553" bIns="37274" rtlCol="0" anchor="t" anchorCtr="0">
            <a:noAutofit/>
          </a:bodyPr>
          <a:lstStyle/>
          <a:p>
            <a:pPr marL="156446" indent="-156446" defTabSz="707951" eaLnBrk="0" hangingPunct="0">
              <a:lnSpc>
                <a:spcPct val="110000"/>
              </a:lnSpc>
              <a:spcBef>
                <a:spcPts val="352"/>
              </a:spcBef>
              <a:buSzPct val="120000"/>
              <a:buFont typeface="Arial" pitchFamily="34" charset="0"/>
              <a:buChar char="›"/>
            </a:pPr>
            <a:r>
              <a:rPr lang="de-DE" sz="1408" dirty="0">
                <a:solidFill>
                  <a:srgbClr val="000000"/>
                </a:solidFill>
                <a:latin typeface="Arial" pitchFamily="34" charset="0"/>
                <a:ea typeface="ＭＳ Ｐゴシック" pitchFamily="34" charset="-128"/>
                <a:cs typeface="Arial" pitchFamily="34" charset="0"/>
              </a:rPr>
              <a:t>Der nach GEG berechnete </a:t>
            </a:r>
            <a:r>
              <a:rPr lang="de-DE" sz="1408" b="1" dirty="0">
                <a:solidFill>
                  <a:srgbClr val="000000"/>
                </a:solidFill>
                <a:latin typeface="Arial" pitchFamily="34" charset="0"/>
                <a:ea typeface="ＭＳ Ｐゴシック" pitchFamily="34" charset="-128"/>
                <a:cs typeface="Arial" pitchFamily="34" charset="0"/>
              </a:rPr>
              <a:t>Wärmebedarf </a:t>
            </a:r>
            <a:r>
              <a:rPr lang="de-DE" sz="1408" dirty="0">
                <a:solidFill>
                  <a:srgbClr val="000000"/>
                </a:solidFill>
                <a:latin typeface="Arial" pitchFamily="34" charset="0"/>
                <a:ea typeface="ＭＳ Ｐゴシック" pitchFamily="34" charset="-128"/>
                <a:cs typeface="Arial" pitchFamily="34" charset="0"/>
              </a:rPr>
              <a:t>muss bei einer EE-Klasse zu einem </a:t>
            </a:r>
            <a:r>
              <a:rPr lang="de-DE" sz="1408" b="1" dirty="0">
                <a:solidFill>
                  <a:srgbClr val="000000"/>
                </a:solidFill>
                <a:latin typeface="Arial" pitchFamily="34" charset="0"/>
                <a:ea typeface="ＭＳ Ｐゴシック" pitchFamily="34" charset="-128"/>
                <a:cs typeface="Arial" pitchFamily="34" charset="0"/>
              </a:rPr>
              <a:t>Mindestanteil von 55% durch die Nutzung erneuerbarer Energien</a:t>
            </a:r>
            <a:r>
              <a:rPr lang="de-DE" sz="1408" dirty="0">
                <a:solidFill>
                  <a:srgbClr val="000000"/>
                </a:solidFill>
                <a:latin typeface="Arial" pitchFamily="34" charset="0"/>
                <a:ea typeface="ＭＳ Ｐゴシック" pitchFamily="34" charset="-128"/>
                <a:cs typeface="Arial" pitchFamily="34" charset="0"/>
              </a:rPr>
              <a:t> gedeckt werden. </a:t>
            </a:r>
            <a:br>
              <a:rPr lang="de-DE" sz="1408" dirty="0">
                <a:solidFill>
                  <a:srgbClr val="000000"/>
                </a:solidFill>
                <a:latin typeface="Arial" pitchFamily="34" charset="0"/>
                <a:ea typeface="ＭＳ Ｐゴシック" pitchFamily="34" charset="-128"/>
                <a:cs typeface="Arial" pitchFamily="34" charset="0"/>
              </a:rPr>
            </a:br>
            <a:r>
              <a:rPr lang="de-DE" sz="1408" i="1" dirty="0">
                <a:solidFill>
                  <a:srgbClr val="000000"/>
                </a:solidFill>
                <a:latin typeface="Arial" pitchFamily="34" charset="0"/>
                <a:ea typeface="ＭＳ Ｐゴシック" pitchFamily="34" charset="-128"/>
                <a:cs typeface="Arial" pitchFamily="34" charset="0"/>
              </a:rPr>
              <a:t>(NWG: </a:t>
            </a:r>
            <a:r>
              <a:rPr lang="de-DE" sz="1408" b="1" i="1" dirty="0">
                <a:solidFill>
                  <a:srgbClr val="000000"/>
                </a:solidFill>
                <a:latin typeface="Arial" pitchFamily="34" charset="0"/>
                <a:ea typeface="ＭＳ Ｐゴシック" pitchFamily="34" charset="-128"/>
                <a:cs typeface="Arial" pitchFamily="34" charset="0"/>
              </a:rPr>
              <a:t>Wärme- und Kälteenergiebedarf</a:t>
            </a:r>
            <a:r>
              <a:rPr lang="de-DE" sz="1408" i="1" dirty="0">
                <a:solidFill>
                  <a:srgbClr val="000000"/>
                </a:solidFill>
                <a:latin typeface="Arial" pitchFamily="34" charset="0"/>
                <a:ea typeface="ＭＳ Ｐゴシック" pitchFamily="34" charset="-128"/>
                <a:cs typeface="Arial" pitchFamily="34" charset="0"/>
              </a:rPr>
              <a:t>)</a:t>
            </a:r>
            <a:endParaRPr lang="de-DE" sz="1408" dirty="0">
              <a:solidFill>
                <a:srgbClr val="000000"/>
              </a:solidFill>
              <a:latin typeface="Arial" pitchFamily="34" charset="0"/>
              <a:ea typeface="ＭＳ Ｐゴシック" pitchFamily="34" charset="-128"/>
              <a:cs typeface="Arial" pitchFamily="34" charset="0"/>
            </a:endParaRPr>
          </a:p>
          <a:p>
            <a:pPr marL="377147" lvl="2" indent="-301718" defTabSz="707951" eaLnBrk="0" hangingPunct="0">
              <a:lnSpc>
                <a:spcPct val="110000"/>
              </a:lnSpc>
              <a:spcBef>
                <a:spcPts val="352"/>
              </a:spcBef>
              <a:buSzPct val="120000"/>
              <a:buFont typeface="Arial" panose="020B0604020202020204" pitchFamily="34" charset="0"/>
              <a:buChar char="•"/>
            </a:pPr>
            <a:r>
              <a:rPr lang="de-DE" sz="1408" b="1" dirty="0">
                <a:solidFill>
                  <a:schemeClr val="tx1"/>
                </a:solidFill>
                <a:latin typeface="Arial" pitchFamily="34" charset="0"/>
                <a:ea typeface="ＭＳ Ｐゴシック" pitchFamily="34" charset="-128"/>
                <a:cs typeface="Arial" pitchFamily="34" charset="0"/>
              </a:rPr>
              <a:t>Solarthermie</a:t>
            </a:r>
          </a:p>
          <a:p>
            <a:pPr marL="377147" lvl="2" indent="-301718" defTabSz="707951" eaLnBrk="0" hangingPunct="0">
              <a:lnSpc>
                <a:spcPct val="110000"/>
              </a:lnSpc>
              <a:spcBef>
                <a:spcPts val="352"/>
              </a:spcBef>
              <a:buSzPct val="120000"/>
              <a:buFont typeface="Arial" panose="020B0604020202020204" pitchFamily="34" charset="0"/>
              <a:buChar char="•"/>
            </a:pPr>
            <a:r>
              <a:rPr lang="de-DE" sz="1408" dirty="0">
                <a:solidFill>
                  <a:schemeClr val="tx1"/>
                </a:solidFill>
                <a:latin typeface="Arial" pitchFamily="34" charset="0"/>
                <a:ea typeface="ＭＳ Ｐゴシック" pitchFamily="34" charset="-128"/>
                <a:cs typeface="Arial" pitchFamily="34" charset="0"/>
              </a:rPr>
              <a:t>Eigene Erzeugung und Nutzung von </a:t>
            </a:r>
            <a:r>
              <a:rPr lang="de-DE" sz="1408" b="1" dirty="0">
                <a:solidFill>
                  <a:schemeClr val="tx1"/>
                </a:solidFill>
                <a:latin typeface="Arial" pitchFamily="34" charset="0"/>
                <a:ea typeface="ＭＳ Ｐゴシック" pitchFamily="34" charset="-128"/>
                <a:cs typeface="Arial" pitchFamily="34" charset="0"/>
              </a:rPr>
              <a:t>Strom</a:t>
            </a:r>
            <a:r>
              <a:rPr lang="de-DE" sz="1408" dirty="0">
                <a:solidFill>
                  <a:schemeClr val="tx1"/>
                </a:solidFill>
                <a:latin typeface="Arial" pitchFamily="34" charset="0"/>
                <a:ea typeface="ＭＳ Ｐゴシック" pitchFamily="34" charset="-128"/>
                <a:cs typeface="Arial" pitchFamily="34" charset="0"/>
              </a:rPr>
              <a:t> aus erneuerbaren Energien zur Wärmeerzeugung</a:t>
            </a:r>
          </a:p>
          <a:p>
            <a:pPr marL="691437" lvl="3" indent="-301718" defTabSz="707951" eaLnBrk="0" hangingPunct="0">
              <a:lnSpc>
                <a:spcPct val="110000"/>
              </a:lnSpc>
              <a:spcBef>
                <a:spcPts val="352"/>
              </a:spcBef>
              <a:buSzPct val="120000"/>
              <a:buFont typeface="Arial" panose="020B0604020202020204" pitchFamily="34" charset="0"/>
              <a:buChar char="•"/>
            </a:pPr>
            <a:r>
              <a:rPr lang="de-DE" sz="1408" dirty="0">
                <a:solidFill>
                  <a:schemeClr val="tx1"/>
                </a:solidFill>
                <a:latin typeface="Arial" pitchFamily="34" charset="0"/>
                <a:ea typeface="ＭＳ Ｐゴシック" pitchFamily="34" charset="-128"/>
                <a:cs typeface="Arial" pitchFamily="34" charset="0"/>
              </a:rPr>
              <a:t>ausgenommen Stromdirektheizungen auf der Basis von Festkörperwärmespeichern</a:t>
            </a:r>
          </a:p>
          <a:p>
            <a:pPr marL="377147" lvl="2" indent="-301718" defTabSz="707951" eaLnBrk="0" hangingPunct="0">
              <a:lnSpc>
                <a:spcPct val="110000"/>
              </a:lnSpc>
              <a:spcBef>
                <a:spcPts val="352"/>
              </a:spcBef>
              <a:buSzPct val="120000"/>
              <a:buFont typeface="Arial" panose="020B0604020202020204" pitchFamily="34" charset="0"/>
              <a:buChar char="•"/>
            </a:pPr>
            <a:r>
              <a:rPr lang="de-DE" sz="1408" b="1" dirty="0">
                <a:solidFill>
                  <a:schemeClr val="tx1"/>
                </a:solidFill>
                <a:latin typeface="Arial" pitchFamily="34" charset="0"/>
                <a:ea typeface="ＭＳ Ｐゴシック" pitchFamily="34" charset="-128"/>
                <a:cs typeface="Arial" pitchFamily="34" charset="0"/>
              </a:rPr>
              <a:t>Geothermie / Umweltwärme / Abwärme aus Abwasser mittels Wärmepumpe</a:t>
            </a:r>
          </a:p>
          <a:p>
            <a:pPr marL="377147" lvl="2" indent="-301718" defTabSz="707951" eaLnBrk="0" hangingPunct="0">
              <a:lnSpc>
                <a:spcPct val="110000"/>
              </a:lnSpc>
              <a:spcBef>
                <a:spcPts val="352"/>
              </a:spcBef>
              <a:buSzPct val="120000"/>
              <a:buFont typeface="Arial" panose="020B0604020202020204" pitchFamily="34" charset="0"/>
              <a:buChar char="•"/>
            </a:pPr>
            <a:r>
              <a:rPr lang="de-DE" sz="1408" dirty="0">
                <a:solidFill>
                  <a:schemeClr val="tx1"/>
                </a:solidFill>
                <a:latin typeface="Arial" pitchFamily="34" charset="0"/>
                <a:ea typeface="ＭＳ Ｐゴシック" pitchFamily="34" charset="-128"/>
                <a:cs typeface="Arial" pitchFamily="34" charset="0"/>
              </a:rPr>
              <a:t>Verfeuerung </a:t>
            </a:r>
            <a:r>
              <a:rPr lang="de-DE" sz="1408" b="1" dirty="0">
                <a:solidFill>
                  <a:schemeClr val="tx1"/>
                </a:solidFill>
                <a:latin typeface="Arial" pitchFamily="34" charset="0"/>
                <a:ea typeface="ＭＳ Ｐゴシック" pitchFamily="34" charset="-128"/>
                <a:cs typeface="Arial" pitchFamily="34" charset="0"/>
              </a:rPr>
              <a:t>fester Biomasse</a:t>
            </a:r>
          </a:p>
          <a:p>
            <a:pPr marL="377147" lvl="2" indent="-301718" defTabSz="707951" eaLnBrk="0" hangingPunct="0">
              <a:lnSpc>
                <a:spcPct val="110000"/>
              </a:lnSpc>
              <a:spcBef>
                <a:spcPts val="352"/>
              </a:spcBef>
              <a:buSzPct val="120000"/>
              <a:buFont typeface="Arial" panose="020B0604020202020204" pitchFamily="34" charset="0"/>
              <a:buChar char="•"/>
            </a:pPr>
            <a:r>
              <a:rPr lang="de-DE" sz="1408" dirty="0">
                <a:solidFill>
                  <a:schemeClr val="tx1"/>
                </a:solidFill>
                <a:latin typeface="Arial" pitchFamily="34" charset="0"/>
                <a:ea typeface="ＭＳ Ｐゴシック" pitchFamily="34" charset="-128"/>
                <a:cs typeface="Arial" pitchFamily="34" charset="0"/>
              </a:rPr>
              <a:t>Verfeuerung </a:t>
            </a:r>
            <a:r>
              <a:rPr lang="de-DE" sz="1408" b="1" dirty="0">
                <a:solidFill>
                  <a:schemeClr val="tx1"/>
                </a:solidFill>
                <a:latin typeface="Arial" pitchFamily="34" charset="0"/>
                <a:ea typeface="ＭＳ Ｐゴシック" pitchFamily="34" charset="-128"/>
                <a:cs typeface="Arial" pitchFamily="34" charset="0"/>
              </a:rPr>
              <a:t>gasförmiger Biomasse</a:t>
            </a:r>
          </a:p>
          <a:p>
            <a:pPr marL="377147" lvl="2" indent="-301718" defTabSz="707951" eaLnBrk="0" hangingPunct="0">
              <a:lnSpc>
                <a:spcPct val="110000"/>
              </a:lnSpc>
              <a:spcBef>
                <a:spcPts val="352"/>
              </a:spcBef>
              <a:buSzPct val="120000"/>
              <a:buFont typeface="Arial" panose="020B0604020202020204" pitchFamily="34" charset="0"/>
              <a:buChar char="•"/>
            </a:pPr>
            <a:r>
              <a:rPr lang="de-DE" sz="1408" i="1" dirty="0">
                <a:solidFill>
                  <a:schemeClr val="tx1"/>
                </a:solidFill>
                <a:latin typeface="Arial" pitchFamily="34" charset="0"/>
                <a:ea typeface="ＭＳ Ｐゴシック" pitchFamily="34" charset="-128"/>
                <a:cs typeface="Arial" pitchFamily="34" charset="0"/>
              </a:rPr>
              <a:t>NWG: </a:t>
            </a:r>
            <a:r>
              <a:rPr lang="de-DE" sz="1408" b="1" i="1" dirty="0">
                <a:solidFill>
                  <a:schemeClr val="tx1"/>
                </a:solidFill>
                <a:latin typeface="Arial" pitchFamily="34" charset="0"/>
                <a:ea typeface="ＭＳ Ｐゴシック" pitchFamily="34" charset="-128"/>
                <a:cs typeface="Arial" pitchFamily="34" charset="0"/>
              </a:rPr>
              <a:t>Kälte aus erneuerbaren Energien</a:t>
            </a:r>
          </a:p>
          <a:p>
            <a:pPr marL="377147" lvl="2" indent="-301718" defTabSz="707951" eaLnBrk="0" hangingPunct="0">
              <a:lnSpc>
                <a:spcPct val="110000"/>
              </a:lnSpc>
              <a:spcBef>
                <a:spcPts val="352"/>
              </a:spcBef>
              <a:buSzPct val="120000"/>
              <a:buFont typeface="Arial" panose="020B0604020202020204" pitchFamily="34" charset="0"/>
              <a:buChar char="•"/>
            </a:pPr>
            <a:r>
              <a:rPr lang="de-DE" sz="1408" b="1" dirty="0">
                <a:solidFill>
                  <a:schemeClr val="tx1"/>
                </a:solidFill>
                <a:latin typeface="Arial" pitchFamily="34" charset="0"/>
                <a:ea typeface="ＭＳ Ｐゴシック" pitchFamily="34" charset="-128"/>
                <a:cs typeface="Arial" pitchFamily="34" charset="0"/>
              </a:rPr>
              <a:t>Anschluss an Wärme- oder Gebäudenetze </a:t>
            </a:r>
            <a:r>
              <a:rPr lang="de-DE" sz="1408" i="1" dirty="0">
                <a:solidFill>
                  <a:schemeClr val="tx1"/>
                </a:solidFill>
                <a:latin typeface="Arial" pitchFamily="34" charset="0"/>
                <a:ea typeface="ＭＳ Ｐゴシック" pitchFamily="34" charset="-128"/>
                <a:cs typeface="Arial" pitchFamily="34" charset="0"/>
              </a:rPr>
              <a:t>(NWG: und </a:t>
            </a:r>
            <a:r>
              <a:rPr lang="de-DE" sz="1408" b="1" i="1" dirty="0">
                <a:solidFill>
                  <a:schemeClr val="tx1"/>
                </a:solidFill>
                <a:latin typeface="Arial" pitchFamily="34" charset="0"/>
                <a:ea typeface="ＭＳ Ｐゴシック" pitchFamily="34" charset="-128"/>
                <a:cs typeface="Arial" pitchFamily="34" charset="0"/>
              </a:rPr>
              <a:t>Fernkälte</a:t>
            </a:r>
            <a:r>
              <a:rPr lang="de-DE" sz="1408" i="1" dirty="0">
                <a:solidFill>
                  <a:schemeClr val="tx1"/>
                </a:solidFill>
                <a:latin typeface="Arial" pitchFamily="34" charset="0"/>
                <a:ea typeface="ＭＳ Ｐゴシック" pitchFamily="34" charset="-128"/>
                <a:cs typeface="Arial" pitchFamily="34" charset="0"/>
              </a:rPr>
              <a:t>), </a:t>
            </a:r>
            <a:br>
              <a:rPr lang="de-DE" sz="1408" i="1" dirty="0">
                <a:solidFill>
                  <a:schemeClr val="tx1"/>
                </a:solidFill>
                <a:latin typeface="Arial" pitchFamily="34" charset="0"/>
                <a:ea typeface="ＭＳ Ｐゴシック" pitchFamily="34" charset="-128"/>
                <a:cs typeface="Arial" pitchFamily="34" charset="0"/>
              </a:rPr>
            </a:br>
            <a:r>
              <a:rPr lang="de-DE" sz="1408" i="1" dirty="0">
                <a:solidFill>
                  <a:schemeClr val="tx1"/>
                </a:solidFill>
                <a:latin typeface="Arial" pitchFamily="34" charset="0"/>
                <a:ea typeface="ＭＳ Ｐゴシック" pitchFamily="34" charset="-128"/>
                <a:cs typeface="Arial" pitchFamily="34" charset="0"/>
              </a:rPr>
              <a:t>wenn </a:t>
            </a:r>
            <a:r>
              <a:rPr lang="de-DE" sz="1408" dirty="0">
                <a:solidFill>
                  <a:schemeClr val="tx1"/>
                </a:solidFill>
                <a:latin typeface="Arial" pitchFamily="34" charset="0"/>
                <a:ea typeface="ＭＳ Ｐゴシック" pitchFamily="34" charset="-128"/>
                <a:cs typeface="Arial" pitchFamily="34" charset="0"/>
              </a:rPr>
              <a:t>zu mehr als 55% EE nach den vorgenannten Arten erzeugt                                                                                                                        Ersatzweise gilt: Primärenergiefaktor von höchstens 0,25 für das Netz</a:t>
            </a:r>
          </a:p>
          <a:p>
            <a:pPr marL="0" lvl="1" indent="0" defTabSz="707951" eaLnBrk="0" hangingPunct="0">
              <a:lnSpc>
                <a:spcPct val="110000"/>
              </a:lnSpc>
              <a:spcBef>
                <a:spcPts val="352"/>
              </a:spcBef>
              <a:buSzPct val="120000"/>
              <a:buNone/>
            </a:pPr>
            <a:r>
              <a:rPr lang="de-DE" sz="1408" dirty="0">
                <a:solidFill>
                  <a:srgbClr val="000000"/>
                </a:solidFill>
                <a:latin typeface="Arial" pitchFamily="34" charset="0"/>
                <a:ea typeface="ＭＳ Ｐゴシック" pitchFamily="34" charset="-128"/>
                <a:cs typeface="Arial" pitchFamily="34" charset="0"/>
              </a:rPr>
              <a:t>Kombinationen sind möglich.</a:t>
            </a:r>
          </a:p>
          <a:p>
            <a:pPr marL="377147" lvl="2" indent="-301718" defTabSz="707951" eaLnBrk="0" hangingPunct="0">
              <a:lnSpc>
                <a:spcPct val="110000"/>
              </a:lnSpc>
              <a:spcBef>
                <a:spcPts val="352"/>
              </a:spcBef>
              <a:buSzPct val="120000"/>
              <a:buFont typeface="Arial" panose="020B0604020202020204" pitchFamily="34" charset="0"/>
              <a:buChar char="•"/>
            </a:pPr>
            <a:endParaRPr lang="de-DE" sz="1408" dirty="0">
              <a:solidFill>
                <a:schemeClr val="tx1"/>
              </a:solidFill>
              <a:latin typeface="Arial" pitchFamily="34" charset="0"/>
              <a:ea typeface="ＭＳ Ｐゴシック" pitchFamily="34" charset="-128"/>
              <a:cs typeface="Arial" pitchFamily="34" charset="0"/>
            </a:endParaRPr>
          </a:p>
        </p:txBody>
      </p:sp>
      <p:sp>
        <p:nvSpPr>
          <p:cNvPr id="5" name="Textplatzhalter 4">
            <a:extLst>
              <a:ext uri="{FF2B5EF4-FFF2-40B4-BE49-F238E27FC236}">
                <a16:creationId xmlns:a16="http://schemas.microsoft.com/office/drawing/2014/main" id="{DCA8487A-04FC-497B-B681-45EB5866EFEB}"/>
              </a:ext>
            </a:extLst>
          </p:cNvPr>
          <p:cNvSpPr>
            <a:spLocks noGrp="1"/>
          </p:cNvSpPr>
          <p:nvPr>
            <p:ph type="body" sz="quarter" idx="14"/>
          </p:nvPr>
        </p:nvSpPr>
        <p:spPr>
          <a:xfrm>
            <a:off x="360362" y="706242"/>
            <a:ext cx="9195835" cy="294578"/>
          </a:xfrm>
        </p:spPr>
        <p:txBody>
          <a:bodyPr/>
          <a:lstStyle/>
          <a:p>
            <a:r>
              <a:rPr lang="de-DE" dirty="0"/>
              <a:t>Tilgungs- bzw. Investitionszuschuss + 5 % in der Sanierung</a:t>
            </a:r>
          </a:p>
          <a:p>
            <a:endParaRPr lang="de-DE" dirty="0"/>
          </a:p>
        </p:txBody>
      </p:sp>
      <p:sp>
        <p:nvSpPr>
          <p:cNvPr id="6" name="Titel 5">
            <a:extLst>
              <a:ext uri="{FF2B5EF4-FFF2-40B4-BE49-F238E27FC236}">
                <a16:creationId xmlns:a16="http://schemas.microsoft.com/office/drawing/2014/main" id="{ACA8F6A7-B7DB-481C-AA4F-5E1A890F27F2}"/>
              </a:ext>
            </a:extLst>
          </p:cNvPr>
          <p:cNvSpPr>
            <a:spLocks noGrp="1"/>
          </p:cNvSpPr>
          <p:nvPr>
            <p:ph type="title"/>
          </p:nvPr>
        </p:nvSpPr>
        <p:spPr/>
        <p:txBody>
          <a:bodyPr/>
          <a:lstStyle/>
          <a:p>
            <a:r>
              <a:rPr lang="de-DE" dirty="0"/>
              <a:t>EE-Klasse - Anreiz für erneuerbare Energien (1)</a:t>
            </a:r>
          </a:p>
        </p:txBody>
      </p:sp>
      <p:sp>
        <p:nvSpPr>
          <p:cNvPr id="8" name="Sprechblase: rechteckig 7">
            <a:extLst>
              <a:ext uri="{FF2B5EF4-FFF2-40B4-BE49-F238E27FC236}">
                <a16:creationId xmlns:a16="http://schemas.microsoft.com/office/drawing/2014/main" id="{EB8FE72D-E4AD-4707-8B82-12649797A123}"/>
              </a:ext>
            </a:extLst>
          </p:cNvPr>
          <p:cNvSpPr/>
          <p:nvPr/>
        </p:nvSpPr>
        <p:spPr>
          <a:xfrm>
            <a:off x="7020346" y="1834836"/>
            <a:ext cx="1715201" cy="481008"/>
          </a:xfrm>
          <a:prstGeom prst="wedgeRectCallout">
            <a:avLst>
              <a:gd name="adj1" fmla="val -70670"/>
              <a:gd name="adj2" fmla="val 145438"/>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6700" tIns="95025" rIns="126700" bIns="95025" rtlCol="0" anchor="ctr"/>
          <a:lstStyle/>
          <a:p>
            <a:pPr>
              <a:buSzPct val="110000"/>
            </a:pPr>
            <a:r>
              <a:rPr lang="de-DE" sz="924" dirty="0"/>
              <a:t>z. B. Ausschluss für elektrische Heizung über sog. „Natursteinheizkörper“</a:t>
            </a:r>
          </a:p>
        </p:txBody>
      </p:sp>
      <p:sp>
        <p:nvSpPr>
          <p:cNvPr id="7" name="Rechteck 6">
            <a:extLst>
              <a:ext uri="{FF2B5EF4-FFF2-40B4-BE49-F238E27FC236}">
                <a16:creationId xmlns:a16="http://schemas.microsoft.com/office/drawing/2014/main" id="{289ED638-89E5-4F4E-9B94-342B38A33F3C}"/>
              </a:ext>
            </a:extLst>
          </p:cNvPr>
          <p:cNvSpPr/>
          <p:nvPr/>
        </p:nvSpPr>
        <p:spPr>
          <a:xfrm>
            <a:off x="7451786" y="5697817"/>
            <a:ext cx="1622560" cy="227755"/>
          </a:xfrm>
          <a:prstGeom prst="rect">
            <a:avLst/>
          </a:prstGeom>
        </p:spPr>
        <p:txBody>
          <a:bodyPr wrap="none">
            <a:spAutoFit/>
          </a:bodyPr>
          <a:lstStyle/>
          <a:p>
            <a:r>
              <a:rPr lang="de-DE" sz="880" dirty="0">
                <a:solidFill>
                  <a:srgbClr val="5A6166"/>
                </a:solidFill>
                <a:latin typeface="Calibri" panose="020F0502020204030204" pitchFamily="34" charset="0"/>
                <a:cs typeface="Calibri" panose="020F0502020204030204" pitchFamily="34" charset="0"/>
              </a:rPr>
              <a:t>KfW-Bildarchiv / photothek.net</a:t>
            </a:r>
          </a:p>
        </p:txBody>
      </p:sp>
      <p:pic>
        <p:nvPicPr>
          <p:cNvPr id="10" name="Grafik 9">
            <a:extLst>
              <a:ext uri="{FF2B5EF4-FFF2-40B4-BE49-F238E27FC236}">
                <a16:creationId xmlns:a16="http://schemas.microsoft.com/office/drawing/2014/main" id="{E545E114-8151-4939-8707-6859EFB82FED}"/>
              </a:ext>
            </a:extLst>
          </p:cNvPr>
          <p:cNvPicPr>
            <a:picLocks noChangeAspect="1"/>
          </p:cNvPicPr>
          <p:nvPr/>
        </p:nvPicPr>
        <p:blipFill>
          <a:blip r:embed="rId3"/>
          <a:stretch>
            <a:fillRect/>
          </a:stretch>
        </p:blipFill>
        <p:spPr>
          <a:xfrm>
            <a:off x="8526568" y="308294"/>
            <a:ext cx="892440" cy="497775"/>
          </a:xfrm>
          <a:prstGeom prst="rect">
            <a:avLst/>
          </a:prstGeom>
        </p:spPr>
      </p:pic>
      <p:pic>
        <p:nvPicPr>
          <p:cNvPr id="11" name="Grafik 10">
            <a:extLst>
              <a:ext uri="{FF2B5EF4-FFF2-40B4-BE49-F238E27FC236}">
                <a16:creationId xmlns:a16="http://schemas.microsoft.com/office/drawing/2014/main" id="{4CA8ED6B-0727-413F-85F3-7F4E18BBC7A8}"/>
              </a:ext>
            </a:extLst>
          </p:cNvPr>
          <p:cNvPicPr>
            <a:picLocks noChangeAspect="1"/>
          </p:cNvPicPr>
          <p:nvPr/>
        </p:nvPicPr>
        <p:blipFill>
          <a:blip r:embed="rId4"/>
          <a:stretch>
            <a:fillRect/>
          </a:stretch>
        </p:blipFill>
        <p:spPr>
          <a:xfrm>
            <a:off x="9439190" y="256549"/>
            <a:ext cx="820291" cy="609453"/>
          </a:xfrm>
          <a:prstGeom prst="rect">
            <a:avLst/>
          </a:prstGeom>
        </p:spPr>
      </p:pic>
    </p:spTree>
    <p:extLst>
      <p:ext uri="{BB962C8B-B14F-4D97-AF65-F5344CB8AC3E}">
        <p14:creationId xmlns:p14="http://schemas.microsoft.com/office/powerpoint/2010/main" val="3524749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E8C4EB41-FC8E-49AC-8AD9-808DB95883B4}"/>
              </a:ext>
            </a:extLst>
          </p:cNvPr>
          <p:cNvSpPr>
            <a:spLocks noGrp="1"/>
          </p:cNvSpPr>
          <p:nvPr>
            <p:ph type="ftr" sz="quarter" idx="11"/>
          </p:nvPr>
        </p:nvSpPr>
        <p:spPr/>
        <p:txBody>
          <a:bodyPr/>
          <a:lstStyle/>
          <a:p>
            <a:pPr>
              <a:defRPr/>
            </a:pPr>
            <a:r>
              <a:rPr lang="de-DE" altLang="de-DE" dirty="0">
                <a:solidFill>
                  <a:srgbClr val="000000"/>
                </a:solidFill>
              </a:rPr>
              <a:t>Bundesförderung für effiziente Gebäude (BEG) / Besser mit Architekten/ 10.05.2022</a:t>
            </a:r>
          </a:p>
        </p:txBody>
      </p:sp>
      <p:sp>
        <p:nvSpPr>
          <p:cNvPr id="3" name="Foliennummernplatzhalter 2">
            <a:extLst>
              <a:ext uri="{FF2B5EF4-FFF2-40B4-BE49-F238E27FC236}">
                <a16:creationId xmlns:a16="http://schemas.microsoft.com/office/drawing/2014/main" id="{1FD64035-CCED-4CF4-B991-C3DEECD47080}"/>
              </a:ext>
            </a:extLst>
          </p:cNvPr>
          <p:cNvSpPr>
            <a:spLocks noGrp="1"/>
          </p:cNvSpPr>
          <p:nvPr>
            <p:ph type="sldNum" sz="quarter" idx="12"/>
          </p:nvPr>
        </p:nvSpPr>
        <p:spPr/>
        <p:txBody>
          <a:bodyPr/>
          <a:lstStyle/>
          <a:p>
            <a:fld id="{5678FFC5-4430-43BC-9807-D0C6EB405569}" type="slidenum">
              <a:rPr lang="de-DE" smtClean="0"/>
              <a:t>35</a:t>
            </a:fld>
            <a:endParaRPr lang="de-DE" dirty="0"/>
          </a:p>
        </p:txBody>
      </p:sp>
      <p:sp>
        <p:nvSpPr>
          <p:cNvPr id="4" name="Textplatzhalter 3">
            <a:extLst>
              <a:ext uri="{FF2B5EF4-FFF2-40B4-BE49-F238E27FC236}">
                <a16:creationId xmlns:a16="http://schemas.microsoft.com/office/drawing/2014/main" id="{67503AC9-20E7-400F-87BD-743C71E4A65B}"/>
              </a:ext>
            </a:extLst>
          </p:cNvPr>
          <p:cNvSpPr>
            <a:spLocks noGrp="1"/>
          </p:cNvSpPr>
          <p:nvPr>
            <p:ph type="body" sz="quarter" idx="13"/>
          </p:nvPr>
        </p:nvSpPr>
        <p:spPr>
          <a:xfrm>
            <a:off x="358516" y="1372655"/>
            <a:ext cx="6733838" cy="4052297"/>
          </a:xfrm>
          <a:solidFill>
            <a:schemeClr val="accent3">
              <a:lumMod val="40000"/>
              <a:lumOff val="60000"/>
            </a:schemeClr>
          </a:solidFill>
          <a:ln>
            <a:noFill/>
          </a:ln>
        </p:spPr>
        <p:txBody>
          <a:bodyPr vert="horz" lIns="74553" tIns="58299" rIns="74553" bIns="37274" rtlCol="0" anchor="t" anchorCtr="0">
            <a:noAutofit/>
          </a:bodyPr>
          <a:lstStyle/>
          <a:p>
            <a:pPr marL="208129" indent="-155050" defTabSz="707951" eaLnBrk="0" hangingPunct="0">
              <a:lnSpc>
                <a:spcPct val="110000"/>
              </a:lnSpc>
              <a:spcBef>
                <a:spcPts val="352"/>
              </a:spcBef>
              <a:buSzPct val="120000"/>
              <a:buFont typeface="Arial" pitchFamily="34" charset="0"/>
              <a:buChar char="›"/>
            </a:pPr>
            <a:r>
              <a:rPr lang="de-DE" sz="1408" dirty="0">
                <a:solidFill>
                  <a:srgbClr val="000000"/>
                </a:solidFill>
                <a:latin typeface="Arial" pitchFamily="34" charset="0"/>
                <a:ea typeface="ＭＳ Ｐゴシック" pitchFamily="34" charset="-128"/>
                <a:cs typeface="Arial" pitchFamily="34" charset="0"/>
              </a:rPr>
              <a:t>Voraussetzung bei Sanierung: </a:t>
            </a:r>
            <a:r>
              <a:rPr lang="de-DE" sz="1408" b="1" dirty="0">
                <a:solidFill>
                  <a:srgbClr val="000000"/>
                </a:solidFill>
                <a:latin typeface="Arial" pitchFamily="34" charset="0"/>
                <a:ea typeface="ＭＳ Ｐゴシック" pitchFamily="34" charset="-128"/>
                <a:cs typeface="Arial" pitchFamily="34" charset="0"/>
              </a:rPr>
              <a:t>Installation des auf erneuerbaren Energien basierenden Wärmeerzeugers im Rahmen der Sanierung.</a:t>
            </a:r>
          </a:p>
          <a:p>
            <a:pPr marL="53079" indent="0" defTabSz="707951" eaLnBrk="0" hangingPunct="0">
              <a:lnSpc>
                <a:spcPct val="110000"/>
              </a:lnSpc>
              <a:spcBef>
                <a:spcPts val="352"/>
              </a:spcBef>
              <a:buSzPct val="120000"/>
              <a:buNone/>
            </a:pPr>
            <a:endParaRPr lang="de-DE" sz="1408" b="1" dirty="0">
              <a:solidFill>
                <a:srgbClr val="000000"/>
              </a:solidFill>
              <a:latin typeface="Arial" pitchFamily="34" charset="0"/>
              <a:ea typeface="ＭＳ Ｐゴシック" pitchFamily="34" charset="-128"/>
              <a:cs typeface="Arial" pitchFamily="34" charset="0"/>
            </a:endParaRPr>
          </a:p>
          <a:p>
            <a:pPr marL="208129" indent="-155050" defTabSz="707951" eaLnBrk="0" hangingPunct="0">
              <a:lnSpc>
                <a:spcPct val="110000"/>
              </a:lnSpc>
              <a:spcBef>
                <a:spcPts val="352"/>
              </a:spcBef>
              <a:buSzPct val="120000"/>
              <a:buFont typeface="Arial" pitchFamily="34" charset="0"/>
              <a:buChar char="›"/>
            </a:pPr>
            <a:r>
              <a:rPr lang="de-DE" sz="1408" dirty="0">
                <a:solidFill>
                  <a:srgbClr val="000000"/>
                </a:solidFill>
                <a:latin typeface="Arial" pitchFamily="34" charset="0"/>
                <a:ea typeface="ＭＳ Ｐゴシック" pitchFamily="34" charset="-128"/>
                <a:cs typeface="Arial" pitchFamily="34" charset="0"/>
              </a:rPr>
              <a:t>Der Wärmeerzeuger darf zuvor nicht im Gebäude vorhanden</a:t>
            </a:r>
            <a:br>
              <a:rPr lang="de-DE" sz="1408" dirty="0">
                <a:solidFill>
                  <a:srgbClr val="000000"/>
                </a:solidFill>
                <a:latin typeface="Arial" pitchFamily="34" charset="0"/>
                <a:ea typeface="ＭＳ Ｐゴシック" pitchFamily="34" charset="-128"/>
                <a:cs typeface="Arial" pitchFamily="34" charset="0"/>
              </a:rPr>
            </a:br>
            <a:r>
              <a:rPr lang="de-DE" sz="1408" dirty="0">
                <a:solidFill>
                  <a:srgbClr val="000000"/>
                </a:solidFill>
                <a:latin typeface="Arial" pitchFamily="34" charset="0"/>
                <a:ea typeface="ＭＳ Ｐゴシック" pitchFamily="34" charset="-128"/>
                <a:cs typeface="Arial" pitchFamily="34" charset="0"/>
              </a:rPr>
              <a:t>oder an der Wärmeerzeugung im Gebäude beteiligt gewesen sein.</a:t>
            </a:r>
          </a:p>
          <a:p>
            <a:pPr marL="53079" indent="0" defTabSz="707951" eaLnBrk="0" hangingPunct="0">
              <a:lnSpc>
                <a:spcPct val="110000"/>
              </a:lnSpc>
              <a:spcBef>
                <a:spcPts val="352"/>
              </a:spcBef>
              <a:buSzPct val="120000"/>
              <a:buNone/>
            </a:pPr>
            <a:endParaRPr lang="de-DE" sz="1408" dirty="0">
              <a:solidFill>
                <a:srgbClr val="000000"/>
              </a:solidFill>
              <a:latin typeface="Arial" pitchFamily="34" charset="0"/>
              <a:ea typeface="ＭＳ Ｐゴシック" pitchFamily="34" charset="-128"/>
              <a:cs typeface="Arial" pitchFamily="34" charset="0"/>
            </a:endParaRPr>
          </a:p>
          <a:p>
            <a:pPr marL="208129" indent="-155050" defTabSz="707951" eaLnBrk="0" hangingPunct="0">
              <a:lnSpc>
                <a:spcPct val="110000"/>
              </a:lnSpc>
              <a:spcBef>
                <a:spcPts val="352"/>
              </a:spcBef>
              <a:buSzPct val="120000"/>
              <a:buFont typeface="Arial" pitchFamily="34" charset="0"/>
              <a:buChar char="›"/>
            </a:pPr>
            <a:r>
              <a:rPr lang="de-DE" sz="1408" i="1" dirty="0">
                <a:solidFill>
                  <a:schemeClr val="tx1"/>
                </a:solidFill>
                <a:latin typeface="Arial" pitchFamily="34" charset="0"/>
                <a:ea typeface="ＭＳ Ｐゴシック" pitchFamily="34" charset="-128"/>
                <a:cs typeface="Arial" pitchFamily="34" charset="0"/>
              </a:rPr>
              <a:t>NWG: Wärme- oder Kälteerzeuger</a:t>
            </a:r>
          </a:p>
        </p:txBody>
      </p:sp>
      <p:sp>
        <p:nvSpPr>
          <p:cNvPr id="5" name="Textplatzhalter 4">
            <a:extLst>
              <a:ext uri="{FF2B5EF4-FFF2-40B4-BE49-F238E27FC236}">
                <a16:creationId xmlns:a16="http://schemas.microsoft.com/office/drawing/2014/main" id="{DCA8487A-04FC-497B-B681-45EB5866EFEB}"/>
              </a:ext>
            </a:extLst>
          </p:cNvPr>
          <p:cNvSpPr>
            <a:spLocks noGrp="1"/>
          </p:cNvSpPr>
          <p:nvPr>
            <p:ph type="body" sz="quarter" idx="14"/>
          </p:nvPr>
        </p:nvSpPr>
        <p:spPr>
          <a:xfrm>
            <a:off x="360362" y="706242"/>
            <a:ext cx="9195835" cy="294578"/>
          </a:xfrm>
        </p:spPr>
        <p:txBody>
          <a:bodyPr/>
          <a:lstStyle/>
          <a:p>
            <a:r>
              <a:rPr lang="de-DE" dirty="0"/>
              <a:t>Tilgungs- bzw. Investitionszuschuss + 5 % in der Sanierung</a:t>
            </a:r>
          </a:p>
          <a:p>
            <a:endParaRPr lang="de-DE" dirty="0"/>
          </a:p>
        </p:txBody>
      </p:sp>
      <p:sp>
        <p:nvSpPr>
          <p:cNvPr id="6" name="Titel 5">
            <a:extLst>
              <a:ext uri="{FF2B5EF4-FFF2-40B4-BE49-F238E27FC236}">
                <a16:creationId xmlns:a16="http://schemas.microsoft.com/office/drawing/2014/main" id="{ACA8F6A7-B7DB-481C-AA4F-5E1A890F27F2}"/>
              </a:ext>
            </a:extLst>
          </p:cNvPr>
          <p:cNvSpPr>
            <a:spLocks noGrp="1"/>
          </p:cNvSpPr>
          <p:nvPr>
            <p:ph type="title"/>
          </p:nvPr>
        </p:nvSpPr>
        <p:spPr/>
        <p:txBody>
          <a:bodyPr/>
          <a:lstStyle/>
          <a:p>
            <a:r>
              <a:rPr lang="de-DE" dirty="0"/>
              <a:t>EE-Klasse - Anreiz für erneuerbare Energien (2)</a:t>
            </a:r>
          </a:p>
        </p:txBody>
      </p:sp>
      <p:pic>
        <p:nvPicPr>
          <p:cNvPr id="10" name="Grafik 9">
            <a:extLst>
              <a:ext uri="{FF2B5EF4-FFF2-40B4-BE49-F238E27FC236}">
                <a16:creationId xmlns:a16="http://schemas.microsoft.com/office/drawing/2014/main" id="{B44054B6-9A6C-41F0-B9CA-F53012062F6C}"/>
              </a:ext>
            </a:extLst>
          </p:cNvPr>
          <p:cNvPicPr>
            <a:picLocks noChangeAspect="1"/>
          </p:cNvPicPr>
          <p:nvPr/>
        </p:nvPicPr>
        <p:blipFill rotWithShape="1">
          <a:blip r:embed="rId2">
            <a:extLst>
              <a:ext uri="{28A0092B-C50C-407E-A947-70E740481C1C}">
                <a14:useLocalDpi xmlns:a14="http://schemas.microsoft.com/office/drawing/2010/main" val="0"/>
              </a:ext>
            </a:extLst>
          </a:blip>
          <a:srcRect l="52181" b="12007"/>
          <a:stretch/>
        </p:blipFill>
        <p:spPr>
          <a:xfrm>
            <a:off x="7164362" y="1372655"/>
            <a:ext cx="3311408" cy="4052298"/>
          </a:xfrm>
          <a:prstGeom prst="rect">
            <a:avLst/>
          </a:prstGeom>
        </p:spPr>
      </p:pic>
      <p:sp>
        <p:nvSpPr>
          <p:cNvPr id="11" name="Rechteck 10">
            <a:extLst>
              <a:ext uri="{FF2B5EF4-FFF2-40B4-BE49-F238E27FC236}">
                <a16:creationId xmlns:a16="http://schemas.microsoft.com/office/drawing/2014/main" id="{B468C2B4-7A85-4FB0-9D1B-B7D4591E8A50}"/>
              </a:ext>
            </a:extLst>
          </p:cNvPr>
          <p:cNvSpPr/>
          <p:nvPr/>
        </p:nvSpPr>
        <p:spPr>
          <a:xfrm>
            <a:off x="6132752" y="5637405"/>
            <a:ext cx="1648208" cy="306879"/>
          </a:xfrm>
          <a:prstGeom prst="rect">
            <a:avLst/>
          </a:prstGeom>
        </p:spPr>
        <p:txBody>
          <a:bodyPr wrap="none">
            <a:spAutoFit/>
          </a:bodyPr>
          <a:lstStyle/>
          <a:p>
            <a:r>
              <a:rPr lang="de-DE" sz="880" dirty="0">
                <a:solidFill>
                  <a:srgbClr val="5A6166"/>
                </a:solidFill>
                <a:latin typeface="Calibri" panose="020F0502020204030204" pitchFamily="34" charset="0"/>
                <a:cs typeface="Calibri" panose="020F0502020204030204" pitchFamily="34" charset="0"/>
              </a:rPr>
              <a:t>KfW-Bildarchiv</a:t>
            </a:r>
            <a:r>
              <a:rPr lang="de-DE" sz="1394" dirty="0">
                <a:solidFill>
                  <a:srgbClr val="5A6166"/>
                </a:solidFill>
                <a:latin typeface="kfw_font"/>
              </a:rPr>
              <a:t> </a:t>
            </a:r>
            <a:r>
              <a:rPr lang="de-DE" sz="880" dirty="0">
                <a:solidFill>
                  <a:srgbClr val="5A6166"/>
                </a:solidFill>
                <a:latin typeface="Calibri" panose="020F0502020204030204" pitchFamily="34" charset="0"/>
                <a:cs typeface="Calibri" panose="020F0502020204030204" pitchFamily="34" charset="0"/>
              </a:rPr>
              <a:t>/ Frank Homann</a:t>
            </a:r>
          </a:p>
        </p:txBody>
      </p:sp>
      <p:pic>
        <p:nvPicPr>
          <p:cNvPr id="9" name="Grafik 8">
            <a:extLst>
              <a:ext uri="{FF2B5EF4-FFF2-40B4-BE49-F238E27FC236}">
                <a16:creationId xmlns:a16="http://schemas.microsoft.com/office/drawing/2014/main" id="{5018EE6D-64E3-401F-BB57-D4259165DD8A}"/>
              </a:ext>
            </a:extLst>
          </p:cNvPr>
          <p:cNvPicPr>
            <a:picLocks noChangeAspect="1"/>
          </p:cNvPicPr>
          <p:nvPr/>
        </p:nvPicPr>
        <p:blipFill>
          <a:blip r:embed="rId3"/>
          <a:stretch>
            <a:fillRect/>
          </a:stretch>
        </p:blipFill>
        <p:spPr>
          <a:xfrm>
            <a:off x="8526568" y="308294"/>
            <a:ext cx="892440" cy="497775"/>
          </a:xfrm>
          <a:prstGeom prst="rect">
            <a:avLst/>
          </a:prstGeom>
        </p:spPr>
      </p:pic>
      <p:pic>
        <p:nvPicPr>
          <p:cNvPr id="12" name="Grafik 11">
            <a:extLst>
              <a:ext uri="{FF2B5EF4-FFF2-40B4-BE49-F238E27FC236}">
                <a16:creationId xmlns:a16="http://schemas.microsoft.com/office/drawing/2014/main" id="{01167881-7D0B-498F-ACF6-67278C7ED0BB}"/>
              </a:ext>
            </a:extLst>
          </p:cNvPr>
          <p:cNvPicPr>
            <a:picLocks noChangeAspect="1"/>
          </p:cNvPicPr>
          <p:nvPr/>
        </p:nvPicPr>
        <p:blipFill>
          <a:blip r:embed="rId4"/>
          <a:stretch>
            <a:fillRect/>
          </a:stretch>
        </p:blipFill>
        <p:spPr>
          <a:xfrm>
            <a:off x="9439190" y="256549"/>
            <a:ext cx="820291" cy="609453"/>
          </a:xfrm>
          <a:prstGeom prst="rect">
            <a:avLst/>
          </a:prstGeom>
        </p:spPr>
      </p:pic>
    </p:spTree>
    <p:extLst>
      <p:ext uri="{BB962C8B-B14F-4D97-AF65-F5344CB8AC3E}">
        <p14:creationId xmlns:p14="http://schemas.microsoft.com/office/powerpoint/2010/main" val="3032133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4"/>
          </p:nvPr>
        </p:nvSpPr>
        <p:spPr/>
        <p:txBody>
          <a:bodyPr/>
          <a:lstStyle/>
          <a:p>
            <a:endParaRPr lang="de-DE" dirty="0"/>
          </a:p>
        </p:txBody>
      </p:sp>
      <p:sp>
        <p:nvSpPr>
          <p:cNvPr id="6" name="Titel 5"/>
          <p:cNvSpPr>
            <a:spLocks noGrp="1"/>
          </p:cNvSpPr>
          <p:nvPr>
            <p:ph type="title"/>
          </p:nvPr>
        </p:nvSpPr>
        <p:spPr/>
        <p:txBody>
          <a:bodyPr/>
          <a:lstStyle/>
          <a:p>
            <a:r>
              <a:rPr lang="de-DE" dirty="0"/>
              <a:t>BEG </a:t>
            </a:r>
            <a:r>
              <a:rPr lang="de-DE" dirty="0" err="1"/>
              <a:t>Effizienzhäsuser</a:t>
            </a:r>
            <a:r>
              <a:rPr lang="de-DE" dirty="0"/>
              <a:t>/Effizienzgebäude</a:t>
            </a:r>
          </a:p>
        </p:txBody>
      </p:sp>
      <p:sp>
        <p:nvSpPr>
          <p:cNvPr id="3" name="Fußzeilenplatzhalter 2"/>
          <p:cNvSpPr>
            <a:spLocks noGrp="1"/>
          </p:cNvSpPr>
          <p:nvPr>
            <p:ph type="ftr" sz="quarter" idx="11"/>
          </p:nvPr>
        </p:nvSpPr>
        <p:spPr/>
        <p:txBody>
          <a:bodyPr/>
          <a:lstStyle/>
          <a:p>
            <a:pPr>
              <a:defRPr/>
            </a:pPr>
            <a:r>
              <a:rPr lang="de-DE" altLang="de-DE" dirty="0">
                <a:solidFill>
                  <a:srgbClr val="000000"/>
                </a:solidFill>
              </a:rPr>
              <a:t>Bundesförderung für effiziente Gebäude (BEG) / Besser mit Architekten/ 10.05.2022</a:t>
            </a:r>
          </a:p>
        </p:txBody>
      </p:sp>
      <p:sp>
        <p:nvSpPr>
          <p:cNvPr id="11" name="Foliennummernplatzhalter 2">
            <a:extLst>
              <a:ext uri="{FF2B5EF4-FFF2-40B4-BE49-F238E27FC236}">
                <a16:creationId xmlns:a16="http://schemas.microsoft.com/office/drawing/2014/main" id="{30BA47C5-C485-4632-B963-C5BC615465A9}"/>
              </a:ext>
            </a:extLst>
          </p:cNvPr>
          <p:cNvSpPr txBox="1">
            <a:spLocks/>
          </p:cNvSpPr>
          <p:nvPr/>
        </p:nvSpPr>
        <p:spPr>
          <a:xfrm>
            <a:off x="9990753" y="5606951"/>
            <a:ext cx="377210" cy="251653"/>
          </a:xfrm>
          <a:prstGeom prst="rect">
            <a:avLst/>
          </a:prstGeom>
        </p:spPr>
        <p:txBody>
          <a:bodyPr/>
          <a:lstStyle>
            <a:defPPr>
              <a:defRPr lang="de-DE"/>
            </a:defPPr>
            <a:lvl1pPr marL="0" algn="l" defTabSz="804581" rtl="0" eaLnBrk="1" latinLnBrk="0" hangingPunct="1">
              <a:defRPr sz="1584" kern="1200">
                <a:solidFill>
                  <a:schemeClr val="tx1"/>
                </a:solidFill>
                <a:latin typeface="+mn-lt"/>
                <a:ea typeface="+mn-ea"/>
                <a:cs typeface="+mn-cs"/>
              </a:defRPr>
            </a:lvl1pPr>
            <a:lvl2pPr marL="402290" algn="l" defTabSz="804581" rtl="0" eaLnBrk="1" latinLnBrk="0" hangingPunct="1">
              <a:defRPr sz="1584" kern="1200">
                <a:solidFill>
                  <a:schemeClr val="tx1"/>
                </a:solidFill>
                <a:latin typeface="+mn-lt"/>
                <a:ea typeface="+mn-ea"/>
                <a:cs typeface="+mn-cs"/>
              </a:defRPr>
            </a:lvl2pPr>
            <a:lvl3pPr marL="804581" algn="l" defTabSz="804581" rtl="0" eaLnBrk="1" latinLnBrk="0" hangingPunct="1">
              <a:defRPr sz="1584" kern="1200">
                <a:solidFill>
                  <a:schemeClr val="tx1"/>
                </a:solidFill>
                <a:latin typeface="+mn-lt"/>
                <a:ea typeface="+mn-ea"/>
                <a:cs typeface="+mn-cs"/>
              </a:defRPr>
            </a:lvl3pPr>
            <a:lvl4pPr marL="1206871" algn="l" defTabSz="804581" rtl="0" eaLnBrk="1" latinLnBrk="0" hangingPunct="1">
              <a:defRPr sz="1584" kern="1200">
                <a:solidFill>
                  <a:schemeClr val="tx1"/>
                </a:solidFill>
                <a:latin typeface="+mn-lt"/>
                <a:ea typeface="+mn-ea"/>
                <a:cs typeface="+mn-cs"/>
              </a:defRPr>
            </a:lvl4pPr>
            <a:lvl5pPr marL="1609161" algn="l" defTabSz="804581" rtl="0" eaLnBrk="1" latinLnBrk="0" hangingPunct="1">
              <a:defRPr sz="1584" kern="1200">
                <a:solidFill>
                  <a:schemeClr val="tx1"/>
                </a:solidFill>
                <a:latin typeface="+mn-lt"/>
                <a:ea typeface="+mn-ea"/>
                <a:cs typeface="+mn-cs"/>
              </a:defRPr>
            </a:lvl5pPr>
            <a:lvl6pPr marL="2011451" algn="l" defTabSz="804581" rtl="0" eaLnBrk="1" latinLnBrk="0" hangingPunct="1">
              <a:defRPr sz="1584" kern="1200">
                <a:solidFill>
                  <a:schemeClr val="tx1"/>
                </a:solidFill>
                <a:latin typeface="+mn-lt"/>
                <a:ea typeface="+mn-ea"/>
                <a:cs typeface="+mn-cs"/>
              </a:defRPr>
            </a:lvl6pPr>
            <a:lvl7pPr marL="2413742" algn="l" defTabSz="804581" rtl="0" eaLnBrk="1" latinLnBrk="0" hangingPunct="1">
              <a:defRPr sz="1584" kern="1200">
                <a:solidFill>
                  <a:schemeClr val="tx1"/>
                </a:solidFill>
                <a:latin typeface="+mn-lt"/>
                <a:ea typeface="+mn-ea"/>
                <a:cs typeface="+mn-cs"/>
              </a:defRPr>
            </a:lvl7pPr>
            <a:lvl8pPr marL="2816032" algn="l" defTabSz="804581" rtl="0" eaLnBrk="1" latinLnBrk="0" hangingPunct="1">
              <a:defRPr sz="1584" kern="1200">
                <a:solidFill>
                  <a:schemeClr val="tx1"/>
                </a:solidFill>
                <a:latin typeface="+mn-lt"/>
                <a:ea typeface="+mn-ea"/>
                <a:cs typeface="+mn-cs"/>
              </a:defRPr>
            </a:lvl8pPr>
            <a:lvl9pPr marL="3218322" algn="l" defTabSz="804581" rtl="0" eaLnBrk="1" latinLnBrk="0" hangingPunct="1">
              <a:defRPr sz="1584" kern="1200">
                <a:solidFill>
                  <a:schemeClr val="tx1"/>
                </a:solidFill>
                <a:latin typeface="+mn-lt"/>
                <a:ea typeface="+mn-ea"/>
                <a:cs typeface="+mn-cs"/>
              </a:defRPr>
            </a:lvl9pPr>
          </a:lstStyle>
          <a:p>
            <a:pPr algn="r"/>
            <a:fld id="{5678FFC5-4430-43BC-9807-D0C6EB405569}" type="slidenum">
              <a:rPr lang="de-DE" sz="900" smtClean="0"/>
              <a:pPr algn="r"/>
              <a:t>36</a:t>
            </a:fld>
            <a:endParaRPr lang="de-DE" sz="900" dirty="0"/>
          </a:p>
        </p:txBody>
      </p:sp>
      <p:pic>
        <p:nvPicPr>
          <p:cNvPr id="18" name="Grafik 17">
            <a:extLst>
              <a:ext uri="{FF2B5EF4-FFF2-40B4-BE49-F238E27FC236}">
                <a16:creationId xmlns:a16="http://schemas.microsoft.com/office/drawing/2014/main" id="{4C87B53C-9492-424D-9466-E78AD98AF2EB}"/>
              </a:ext>
            </a:extLst>
          </p:cNvPr>
          <p:cNvPicPr>
            <a:picLocks noChangeAspect="1"/>
          </p:cNvPicPr>
          <p:nvPr/>
        </p:nvPicPr>
        <p:blipFill>
          <a:blip r:embed="rId3"/>
          <a:stretch>
            <a:fillRect/>
          </a:stretch>
        </p:blipFill>
        <p:spPr>
          <a:xfrm>
            <a:off x="9439190" y="256549"/>
            <a:ext cx="820291" cy="609453"/>
          </a:xfrm>
          <a:prstGeom prst="rect">
            <a:avLst/>
          </a:prstGeom>
        </p:spPr>
      </p:pic>
      <p:pic>
        <p:nvPicPr>
          <p:cNvPr id="2" name="Grafik 1">
            <a:extLst>
              <a:ext uri="{FF2B5EF4-FFF2-40B4-BE49-F238E27FC236}">
                <a16:creationId xmlns:a16="http://schemas.microsoft.com/office/drawing/2014/main" id="{40D03A61-0A94-4A05-923C-5CD636641107}"/>
              </a:ext>
            </a:extLst>
          </p:cNvPr>
          <p:cNvPicPr>
            <a:picLocks noChangeAspect="1"/>
          </p:cNvPicPr>
          <p:nvPr/>
        </p:nvPicPr>
        <p:blipFill>
          <a:blip r:embed="rId4"/>
          <a:stretch>
            <a:fillRect/>
          </a:stretch>
        </p:blipFill>
        <p:spPr>
          <a:xfrm>
            <a:off x="971674" y="1516872"/>
            <a:ext cx="8640000" cy="3583685"/>
          </a:xfrm>
          <a:prstGeom prst="rect">
            <a:avLst/>
          </a:prstGeom>
          <a:ln w="12700">
            <a:solidFill>
              <a:schemeClr val="tx1"/>
            </a:solidFill>
          </a:ln>
        </p:spPr>
      </p:pic>
    </p:spTree>
    <p:extLst>
      <p:ext uri="{BB962C8B-B14F-4D97-AF65-F5344CB8AC3E}">
        <p14:creationId xmlns:p14="http://schemas.microsoft.com/office/powerpoint/2010/main" val="690161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F3D2DFF-18C4-B74C-8BC3-B58582AC15E3}"/>
              </a:ext>
            </a:extLst>
          </p:cNvPr>
          <p:cNvSpPr>
            <a:spLocks noGrp="1"/>
          </p:cNvSpPr>
          <p:nvPr>
            <p:ph type="sldNum" sz="quarter" idx="12"/>
          </p:nvPr>
        </p:nvSpPr>
        <p:spPr/>
        <p:txBody>
          <a:bodyPr/>
          <a:lstStyle/>
          <a:p>
            <a:fld id="{5678FFC5-4430-43BC-9807-D0C6EB405569}" type="slidenum">
              <a:rPr lang="de-DE" smtClean="0"/>
              <a:pPr/>
              <a:t>37</a:t>
            </a:fld>
            <a:endParaRPr lang="de-DE"/>
          </a:p>
        </p:txBody>
      </p:sp>
      <p:sp>
        <p:nvSpPr>
          <p:cNvPr id="5" name="Textplatzhalter 4">
            <a:extLst>
              <a:ext uri="{FF2B5EF4-FFF2-40B4-BE49-F238E27FC236}">
                <a16:creationId xmlns:a16="http://schemas.microsoft.com/office/drawing/2014/main" id="{9BD2A000-EA63-244B-93A8-E99DADB6ADD0}"/>
              </a:ext>
            </a:extLst>
          </p:cNvPr>
          <p:cNvSpPr>
            <a:spLocks noGrp="1"/>
          </p:cNvSpPr>
          <p:nvPr>
            <p:ph type="body" sz="quarter" idx="14"/>
          </p:nvPr>
        </p:nvSpPr>
        <p:spPr/>
        <p:txBody>
          <a:bodyPr/>
          <a:lstStyle/>
          <a:p>
            <a:endParaRPr lang="de-DE" dirty="0"/>
          </a:p>
        </p:txBody>
      </p:sp>
      <p:sp>
        <p:nvSpPr>
          <p:cNvPr id="6" name="Titel 5">
            <a:extLst>
              <a:ext uri="{FF2B5EF4-FFF2-40B4-BE49-F238E27FC236}">
                <a16:creationId xmlns:a16="http://schemas.microsoft.com/office/drawing/2014/main" id="{B3993667-DF88-D84D-AB9F-DAD170D27AF3}"/>
              </a:ext>
            </a:extLst>
          </p:cNvPr>
          <p:cNvSpPr>
            <a:spLocks noGrp="1"/>
          </p:cNvSpPr>
          <p:nvPr>
            <p:ph type="title"/>
          </p:nvPr>
        </p:nvSpPr>
        <p:spPr/>
        <p:txBody>
          <a:bodyPr/>
          <a:lstStyle/>
          <a:p>
            <a:r>
              <a:rPr lang="de-DE" dirty="0"/>
              <a:t>BEG WG / NWG – Technische FAQ</a:t>
            </a:r>
          </a:p>
        </p:txBody>
      </p:sp>
      <p:sp>
        <p:nvSpPr>
          <p:cNvPr id="2" name="Fußzeilenplatzhalter 1"/>
          <p:cNvSpPr>
            <a:spLocks noGrp="1"/>
          </p:cNvSpPr>
          <p:nvPr>
            <p:ph type="ftr" sz="quarter" idx="11"/>
          </p:nvPr>
        </p:nvSpPr>
        <p:spPr/>
        <p:txBody>
          <a:bodyPr/>
          <a:lstStyle/>
          <a:p>
            <a:pPr>
              <a:defRPr/>
            </a:pPr>
            <a:r>
              <a:rPr lang="de-DE" altLang="de-DE" dirty="0">
                <a:solidFill>
                  <a:srgbClr val="000000"/>
                </a:solidFill>
              </a:rPr>
              <a:t>Bundesförderung für effiziente Gebäude (BEG) / Besser mit Architekten/ 10.05.2022</a:t>
            </a:r>
          </a:p>
        </p:txBody>
      </p:sp>
      <p:pic>
        <p:nvPicPr>
          <p:cNvPr id="16" name="Grafik 15">
            <a:extLst>
              <a:ext uri="{FF2B5EF4-FFF2-40B4-BE49-F238E27FC236}">
                <a16:creationId xmlns:a16="http://schemas.microsoft.com/office/drawing/2014/main" id="{CAE96E02-0966-4B22-A25D-FA415ADB0150}"/>
              </a:ext>
            </a:extLst>
          </p:cNvPr>
          <p:cNvPicPr>
            <a:picLocks noChangeAspect="1"/>
          </p:cNvPicPr>
          <p:nvPr/>
        </p:nvPicPr>
        <p:blipFill>
          <a:blip r:embed="rId3"/>
          <a:stretch>
            <a:fillRect/>
          </a:stretch>
        </p:blipFill>
        <p:spPr>
          <a:xfrm>
            <a:off x="8526568" y="308294"/>
            <a:ext cx="892440" cy="497775"/>
          </a:xfrm>
          <a:prstGeom prst="rect">
            <a:avLst/>
          </a:prstGeom>
        </p:spPr>
      </p:pic>
      <p:pic>
        <p:nvPicPr>
          <p:cNvPr id="17" name="Grafik 16">
            <a:extLst>
              <a:ext uri="{FF2B5EF4-FFF2-40B4-BE49-F238E27FC236}">
                <a16:creationId xmlns:a16="http://schemas.microsoft.com/office/drawing/2014/main" id="{F211AB64-674B-4BCC-AC9B-F40DF6A772C3}"/>
              </a:ext>
            </a:extLst>
          </p:cNvPr>
          <p:cNvPicPr>
            <a:picLocks noChangeAspect="1"/>
          </p:cNvPicPr>
          <p:nvPr/>
        </p:nvPicPr>
        <p:blipFill>
          <a:blip r:embed="rId4"/>
          <a:stretch>
            <a:fillRect/>
          </a:stretch>
        </p:blipFill>
        <p:spPr>
          <a:xfrm>
            <a:off x="9439190" y="256549"/>
            <a:ext cx="820291" cy="609453"/>
          </a:xfrm>
          <a:prstGeom prst="rect">
            <a:avLst/>
          </a:prstGeom>
        </p:spPr>
      </p:pic>
      <p:sp>
        <p:nvSpPr>
          <p:cNvPr id="9" name="AutoShape 15">
            <a:extLst>
              <a:ext uri="{FF2B5EF4-FFF2-40B4-BE49-F238E27FC236}">
                <a16:creationId xmlns:a16="http://schemas.microsoft.com/office/drawing/2014/main" id="{12FBE6F6-546E-478F-9389-91C03A491F92}"/>
              </a:ext>
            </a:extLst>
          </p:cNvPr>
          <p:cNvSpPr>
            <a:spLocks noChangeArrowheads="1"/>
          </p:cNvSpPr>
          <p:nvPr/>
        </p:nvSpPr>
        <p:spPr bwMode="auto">
          <a:xfrm>
            <a:off x="179586" y="1216844"/>
            <a:ext cx="10079894" cy="446722"/>
          </a:xfrm>
          <a:prstGeom prst="roundRect">
            <a:avLst>
              <a:gd name="adj" fmla="val 0"/>
            </a:avLst>
          </a:prstGeom>
          <a:solidFill>
            <a:srgbClr val="004A78"/>
          </a:solidFill>
          <a:ln>
            <a:noFill/>
          </a:ln>
          <a:extLst>
            <a:ext uri="{91240B29-F687-4F45-9708-019B960494DF}">
              <a14:hiddenLine xmlns:a14="http://schemas.microsoft.com/office/drawing/2010/main" w="12700">
                <a:solidFill>
                  <a:srgbClr val="666699"/>
                </a:solidFill>
                <a:round/>
                <a:headEnd type="none" w="sm" len="sm"/>
                <a:tailEnd type="none" w="sm" len="sm"/>
              </a14:hiddenLine>
            </a:ext>
          </a:extLst>
        </p:spPr>
        <p:txBody>
          <a:bodyPr wrap="none" anchor="ctr"/>
          <a:lstStyle>
            <a:lvl1pPr>
              <a:defRPr sz="1600">
                <a:solidFill>
                  <a:srgbClr val="FFFFFF"/>
                </a:solidFill>
                <a:latin typeface="Arial" panose="020B0604020202020204" pitchFamily="34" charset="0"/>
                <a:ea typeface="ＭＳ Ｐゴシック" panose="020B0600070205080204" pitchFamily="34" charset="-128"/>
              </a:defRPr>
            </a:lvl1pPr>
            <a:lvl2pPr marL="742950" indent="-285750">
              <a:defRPr sz="1600">
                <a:solidFill>
                  <a:srgbClr val="FFFFFF"/>
                </a:solidFill>
                <a:latin typeface="Arial" panose="020B0604020202020204" pitchFamily="34" charset="0"/>
                <a:ea typeface="ＭＳ Ｐゴシック" panose="020B0600070205080204" pitchFamily="34" charset="-128"/>
              </a:defRPr>
            </a:lvl2pPr>
            <a:lvl3pPr marL="1143000" indent="-228600">
              <a:defRPr sz="1600">
                <a:solidFill>
                  <a:srgbClr val="FFFFFF"/>
                </a:solidFill>
                <a:latin typeface="Arial" panose="020B0604020202020204" pitchFamily="34" charset="0"/>
                <a:ea typeface="ＭＳ Ｐゴシック" panose="020B0600070205080204" pitchFamily="34" charset="-128"/>
              </a:defRPr>
            </a:lvl3pPr>
            <a:lvl4pPr marL="1600200" indent="-228600">
              <a:defRPr sz="1600">
                <a:solidFill>
                  <a:srgbClr val="FFFFFF"/>
                </a:solidFill>
                <a:latin typeface="Arial" panose="020B0604020202020204" pitchFamily="34" charset="0"/>
                <a:ea typeface="ＭＳ Ｐゴシック" panose="020B0600070205080204" pitchFamily="34" charset="-128"/>
              </a:defRPr>
            </a:lvl4pPr>
            <a:lvl5pPr marL="2057400" indent="-228600">
              <a:defRPr sz="1600">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9pPr>
          </a:lstStyle>
          <a:p>
            <a:pPr lvl="0" defTabSz="914400" eaLnBrk="0" hangingPunct="0">
              <a:defRPr/>
            </a:pPr>
            <a:r>
              <a:rPr lang="de-DE" altLang="de-DE" b="1" kern="0" dirty="0"/>
              <a:t>14.01    EE-Klasse, allgemein</a:t>
            </a:r>
            <a:endParaRPr kumimoji="0" lang="de-DE" altLang="de-DE" sz="1600" b="0"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endParaRPr>
          </a:p>
        </p:txBody>
      </p:sp>
      <p:sp>
        <p:nvSpPr>
          <p:cNvPr id="10" name="AutoShape 15">
            <a:extLst>
              <a:ext uri="{FF2B5EF4-FFF2-40B4-BE49-F238E27FC236}">
                <a16:creationId xmlns:a16="http://schemas.microsoft.com/office/drawing/2014/main" id="{996D1C41-6150-47FE-B024-C2F363253696}"/>
              </a:ext>
            </a:extLst>
          </p:cNvPr>
          <p:cNvSpPr>
            <a:spLocks noChangeArrowheads="1"/>
          </p:cNvSpPr>
          <p:nvPr/>
        </p:nvSpPr>
        <p:spPr bwMode="auto">
          <a:xfrm>
            <a:off x="179586" y="1792908"/>
            <a:ext cx="10079895" cy="3744416"/>
          </a:xfrm>
          <a:prstGeom prst="roundRect">
            <a:avLst>
              <a:gd name="adj" fmla="val 0"/>
            </a:avLst>
          </a:prstGeom>
          <a:solidFill>
            <a:srgbClr val="B3CDF3"/>
          </a:solidFill>
          <a:ln>
            <a:noFill/>
          </a:ln>
        </p:spPr>
        <p:txBody>
          <a:bodyPr anchor="ctr"/>
          <a:lstStyle>
            <a:lvl1pPr>
              <a:defRPr sz="1600">
                <a:solidFill>
                  <a:srgbClr val="FFFFFF"/>
                </a:solidFill>
                <a:latin typeface="Arial" panose="020B0604020202020204" pitchFamily="34" charset="0"/>
                <a:ea typeface="ＭＳ Ｐゴシック" panose="020B0600070205080204" pitchFamily="34" charset="-128"/>
              </a:defRPr>
            </a:lvl1pPr>
            <a:lvl2pPr marL="742950" indent="-285750">
              <a:defRPr sz="1600">
                <a:solidFill>
                  <a:srgbClr val="FFFFFF"/>
                </a:solidFill>
                <a:latin typeface="Arial" panose="020B0604020202020204" pitchFamily="34" charset="0"/>
                <a:ea typeface="ＭＳ Ｐゴシック" panose="020B0600070205080204" pitchFamily="34" charset="-128"/>
              </a:defRPr>
            </a:lvl2pPr>
            <a:lvl3pPr marL="1143000" indent="-228600">
              <a:defRPr sz="1600">
                <a:solidFill>
                  <a:srgbClr val="FFFFFF"/>
                </a:solidFill>
                <a:latin typeface="Arial" panose="020B0604020202020204" pitchFamily="34" charset="0"/>
                <a:ea typeface="ＭＳ Ｐゴシック" panose="020B0600070205080204" pitchFamily="34" charset="-128"/>
              </a:defRPr>
            </a:lvl3pPr>
            <a:lvl4pPr marL="1600200" indent="-228600">
              <a:defRPr sz="1600">
                <a:solidFill>
                  <a:srgbClr val="FFFFFF"/>
                </a:solidFill>
                <a:latin typeface="Arial" panose="020B0604020202020204" pitchFamily="34" charset="0"/>
                <a:ea typeface="ＭＳ Ｐゴシック" panose="020B0600070205080204" pitchFamily="34" charset="-128"/>
              </a:defRPr>
            </a:lvl4pPr>
            <a:lvl5pPr marL="2057400" indent="-228600">
              <a:defRPr sz="1600">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9pPr>
          </a:lstStyle>
          <a:p>
            <a:pPr marL="285750" marR="0" lvl="0" indent="-285750" algn="l" defTabSz="91440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de-DE" altLang="de-DE" sz="1600" b="0" i="0" u="none" strike="noStrike" kern="0" cap="none" spc="0" normalizeH="0" baseline="0" noProof="0" dirty="0">
                <a:ln>
                  <a:noFill/>
                </a:ln>
                <a:solidFill>
                  <a:srgbClr val="333333"/>
                </a:solidFill>
                <a:effectLst/>
                <a:uLnTx/>
                <a:uFillTx/>
                <a:latin typeface="Arial" panose="020B0604020202020204" pitchFamily="34" charset="0"/>
                <a:ea typeface="ＭＳ Ｐゴシック" panose="020B0600070205080204" pitchFamily="34" charset="-128"/>
              </a:rPr>
              <a:t>…..</a:t>
            </a:r>
          </a:p>
          <a:p>
            <a:pPr marL="0" marR="0" lvl="0" indent="0" algn="l" defTabSz="914400" eaLnBrk="0" fontAlgn="auto" latinLnBrk="0" hangingPunct="0">
              <a:lnSpc>
                <a:spcPct val="100000"/>
              </a:lnSpc>
              <a:spcBef>
                <a:spcPts val="0"/>
              </a:spcBef>
              <a:spcAft>
                <a:spcPts val="0"/>
              </a:spcAft>
              <a:buClrTx/>
              <a:buSzTx/>
              <a:buFontTx/>
              <a:buNone/>
              <a:tabLst/>
              <a:defRPr/>
            </a:pPr>
            <a:endParaRPr kumimoji="0" lang="de-DE" altLang="de-DE" sz="600" b="0" i="0" u="none" strike="noStrike" kern="0" cap="none" spc="0" normalizeH="0" baseline="0" noProof="0" dirty="0">
              <a:ln>
                <a:noFill/>
              </a:ln>
              <a:solidFill>
                <a:srgbClr val="333333"/>
              </a:solidFill>
              <a:effectLst/>
              <a:uLnTx/>
              <a:uFillTx/>
              <a:latin typeface="Arial" panose="020B0604020202020204" pitchFamily="34" charset="0"/>
              <a:ea typeface="ＭＳ Ｐゴシック" panose="020B0600070205080204" pitchFamily="34" charset="-128"/>
            </a:endParaRPr>
          </a:p>
          <a:p>
            <a:pPr marL="285750" lvl="0" indent="-285750" defTabSz="914400" eaLnBrk="0" hangingPunct="0">
              <a:buFont typeface="Arial" panose="020B0604020202020204" pitchFamily="34" charset="0"/>
              <a:buChar char="•"/>
              <a:defRPr/>
            </a:pPr>
            <a:r>
              <a:rPr lang="de-DE" altLang="de-DE" kern="0" dirty="0">
                <a:solidFill>
                  <a:srgbClr val="333333"/>
                </a:solidFill>
              </a:rPr>
              <a:t>Es können folgende Arten der Wärmeerzeugung (bei Nichtwohngebäuden auch Kälteerzeugung) für die Erfüllung der EE-Klasse genutzt werden (verkürzte Darstellung):</a:t>
            </a:r>
          </a:p>
          <a:p>
            <a:pPr marL="285750" lvl="0" indent="-285750" defTabSz="914400" eaLnBrk="0" hangingPunct="0">
              <a:buFont typeface="Arial" panose="020B0604020202020204" pitchFamily="34" charset="0"/>
              <a:buChar char="•"/>
              <a:defRPr/>
            </a:pPr>
            <a:endParaRPr kumimoji="0" lang="de-DE" altLang="de-DE" sz="600" b="0" i="0" u="none" strike="noStrike" kern="0" cap="none" spc="0" normalizeH="0" baseline="0" noProof="0" dirty="0">
              <a:ln>
                <a:noFill/>
              </a:ln>
              <a:solidFill>
                <a:srgbClr val="333333"/>
              </a:solidFill>
              <a:effectLst/>
              <a:uLnTx/>
              <a:uFillTx/>
              <a:latin typeface="Arial" panose="020B0604020202020204" pitchFamily="34" charset="0"/>
              <a:ea typeface="ＭＳ Ｐゴシック" panose="020B0600070205080204" pitchFamily="34" charset="-128"/>
            </a:endParaRPr>
          </a:p>
          <a:p>
            <a:pPr marL="285750" lvl="0" indent="-285750" defTabSz="914400" eaLnBrk="0" hangingPunct="0">
              <a:buFont typeface="Arial" panose="020B0604020202020204" pitchFamily="34" charset="0"/>
              <a:buChar char="•"/>
              <a:defRPr/>
            </a:pPr>
            <a:r>
              <a:rPr lang="de-DE" altLang="de-DE" kern="0" dirty="0">
                <a:solidFill>
                  <a:srgbClr val="333333"/>
                </a:solidFill>
              </a:rPr>
              <a:t>Solarthermie (siehe TFAQ 14.03)</a:t>
            </a:r>
          </a:p>
          <a:p>
            <a:pPr marL="285750" lvl="0" indent="-285750" defTabSz="914400" eaLnBrk="0" hangingPunct="0">
              <a:buFont typeface="Arial" panose="020B0604020202020204" pitchFamily="34" charset="0"/>
              <a:buChar char="•"/>
              <a:defRPr/>
            </a:pPr>
            <a:endParaRPr lang="de-DE" altLang="de-DE" sz="600" kern="0" dirty="0">
              <a:solidFill>
                <a:srgbClr val="333333"/>
              </a:solidFill>
            </a:endParaRPr>
          </a:p>
          <a:p>
            <a:pPr marL="285750" lvl="0" indent="-285750" defTabSz="914400" eaLnBrk="0" hangingPunct="0">
              <a:buFont typeface="Arial" panose="020B0604020202020204" pitchFamily="34" charset="0"/>
              <a:buChar char="•"/>
              <a:defRPr/>
            </a:pPr>
            <a:r>
              <a:rPr lang="de-DE" altLang="de-DE" kern="0" dirty="0">
                <a:solidFill>
                  <a:srgbClr val="333333"/>
                </a:solidFill>
              </a:rPr>
              <a:t>Strom aus erneuerbaren Energien (siehe TFAQ 14.04)</a:t>
            </a:r>
          </a:p>
          <a:p>
            <a:pPr marL="285750" lvl="0" indent="-285750" defTabSz="914400" eaLnBrk="0" hangingPunct="0">
              <a:buFont typeface="Arial" panose="020B0604020202020204" pitchFamily="34" charset="0"/>
              <a:buChar char="•"/>
              <a:defRPr/>
            </a:pPr>
            <a:endParaRPr lang="de-DE" altLang="de-DE" sz="600" kern="0" dirty="0">
              <a:solidFill>
                <a:srgbClr val="333333"/>
              </a:solidFill>
            </a:endParaRPr>
          </a:p>
          <a:p>
            <a:pPr marL="285750" lvl="0" indent="-285750" defTabSz="914400" eaLnBrk="0" hangingPunct="0">
              <a:buFont typeface="Arial" panose="020B0604020202020204" pitchFamily="34" charset="0"/>
              <a:buChar char="•"/>
              <a:defRPr/>
            </a:pPr>
            <a:r>
              <a:rPr lang="de-DE" altLang="de-DE" kern="0" dirty="0">
                <a:solidFill>
                  <a:srgbClr val="333333"/>
                </a:solidFill>
              </a:rPr>
              <a:t>Geothermie, Umweltwärme oder unvermeidbare Abwärme (siehe TFAQ 14.05 und TFAQ 14.11)</a:t>
            </a:r>
          </a:p>
          <a:p>
            <a:pPr marL="285750" lvl="0" indent="-285750" defTabSz="914400" eaLnBrk="0" hangingPunct="0">
              <a:buFont typeface="Arial" panose="020B0604020202020204" pitchFamily="34" charset="0"/>
              <a:buChar char="•"/>
              <a:defRPr/>
            </a:pPr>
            <a:endParaRPr lang="de-DE" altLang="de-DE" sz="600" kern="0" dirty="0">
              <a:solidFill>
                <a:srgbClr val="333333"/>
              </a:solidFill>
            </a:endParaRPr>
          </a:p>
          <a:p>
            <a:pPr marL="285750" lvl="0" indent="-285750" defTabSz="914400" eaLnBrk="0" hangingPunct="0">
              <a:buFont typeface="Arial" panose="020B0604020202020204" pitchFamily="34" charset="0"/>
              <a:buChar char="•"/>
              <a:defRPr/>
            </a:pPr>
            <a:r>
              <a:rPr lang="de-DE" altLang="de-DE" kern="0" dirty="0">
                <a:solidFill>
                  <a:srgbClr val="333333"/>
                </a:solidFill>
              </a:rPr>
              <a:t>feste Biomasse (siehe TFAQ 14.06)</a:t>
            </a:r>
          </a:p>
          <a:p>
            <a:pPr marL="285750" lvl="0" indent="-285750" defTabSz="914400" eaLnBrk="0" hangingPunct="0">
              <a:buFont typeface="Arial" panose="020B0604020202020204" pitchFamily="34" charset="0"/>
              <a:buChar char="•"/>
              <a:defRPr/>
            </a:pPr>
            <a:endParaRPr lang="de-DE" altLang="de-DE" sz="600" kern="0" dirty="0">
              <a:solidFill>
                <a:srgbClr val="333333"/>
              </a:solidFill>
            </a:endParaRPr>
          </a:p>
          <a:p>
            <a:pPr marL="285750" lvl="0" indent="-285750" defTabSz="914400" eaLnBrk="0" hangingPunct="0">
              <a:buFont typeface="Arial" panose="020B0604020202020204" pitchFamily="34" charset="0"/>
              <a:buChar char="•"/>
              <a:defRPr/>
            </a:pPr>
            <a:r>
              <a:rPr lang="de-DE" altLang="de-DE" kern="0" dirty="0">
                <a:solidFill>
                  <a:srgbClr val="333333"/>
                </a:solidFill>
              </a:rPr>
              <a:t>gasförmige Biomasse (siehe TFAQ 14.07)</a:t>
            </a:r>
          </a:p>
          <a:p>
            <a:pPr marL="285750" lvl="0" indent="-285750" defTabSz="914400" eaLnBrk="0" hangingPunct="0">
              <a:buFont typeface="Arial" panose="020B0604020202020204" pitchFamily="34" charset="0"/>
              <a:buChar char="•"/>
              <a:defRPr/>
            </a:pPr>
            <a:endParaRPr lang="de-DE" altLang="de-DE" sz="600" kern="0" dirty="0">
              <a:solidFill>
                <a:srgbClr val="333333"/>
              </a:solidFill>
            </a:endParaRPr>
          </a:p>
          <a:p>
            <a:pPr marL="285750" lvl="0" indent="-285750" defTabSz="914400" eaLnBrk="0" hangingPunct="0">
              <a:buFont typeface="Arial" panose="020B0604020202020204" pitchFamily="34" charset="0"/>
              <a:buChar char="•"/>
              <a:defRPr/>
            </a:pPr>
            <a:r>
              <a:rPr lang="de-DE" altLang="de-DE" kern="0" dirty="0">
                <a:solidFill>
                  <a:srgbClr val="333333"/>
                </a:solidFill>
              </a:rPr>
              <a:t>erneuerbare Wärme aus Wärme- oder Gebäudenetzen (nur bei NWG auch Kältenetze) (sieheTFAQ14.09)</a:t>
            </a:r>
          </a:p>
          <a:p>
            <a:pPr marL="285750" lvl="0" indent="-285750" defTabSz="914400" eaLnBrk="0" hangingPunct="0">
              <a:buFont typeface="Arial" panose="020B0604020202020204" pitchFamily="34" charset="0"/>
              <a:buChar char="•"/>
              <a:defRPr/>
            </a:pPr>
            <a:endParaRPr lang="de-DE" altLang="de-DE" sz="600" kern="0" dirty="0">
              <a:solidFill>
                <a:srgbClr val="333333"/>
              </a:solidFill>
            </a:endParaRPr>
          </a:p>
          <a:p>
            <a:pPr marL="285750" lvl="0" indent="-285750" defTabSz="914400" eaLnBrk="0" hangingPunct="0">
              <a:buFont typeface="Arial" panose="020B0604020202020204" pitchFamily="34" charset="0"/>
              <a:buChar char="•"/>
              <a:defRPr/>
            </a:pPr>
            <a:r>
              <a:rPr lang="de-DE" altLang="de-DE" kern="0" dirty="0">
                <a:solidFill>
                  <a:srgbClr val="333333"/>
                </a:solidFill>
              </a:rPr>
              <a:t>bei Nichtwohngebäuden: Kälte aus erneuerbaren Energien (siehe TFAQ 14.10)</a:t>
            </a:r>
          </a:p>
          <a:p>
            <a:pPr marL="285750" lvl="0" indent="-285750" defTabSz="914400" eaLnBrk="0" hangingPunct="0">
              <a:buFont typeface="Arial" panose="020B0604020202020204" pitchFamily="34" charset="0"/>
              <a:buChar char="•"/>
              <a:defRPr/>
            </a:pPr>
            <a:endParaRPr lang="de-DE" altLang="de-DE" sz="600" kern="0" dirty="0">
              <a:solidFill>
                <a:srgbClr val="333333"/>
              </a:solidFill>
            </a:endParaRPr>
          </a:p>
          <a:p>
            <a:pPr marL="285750" lvl="0" indent="-285750" defTabSz="914400" eaLnBrk="0" hangingPunct="0">
              <a:buFont typeface="Arial" panose="020B0604020202020204" pitchFamily="34" charset="0"/>
              <a:buChar char="•"/>
              <a:defRPr/>
            </a:pPr>
            <a:r>
              <a:rPr kumimoji="0" lang="de-DE" altLang="de-DE" sz="1600" b="0" i="0" u="none" strike="noStrike" kern="0" cap="none" spc="0" normalizeH="0" baseline="0" noProof="0" dirty="0">
                <a:ln>
                  <a:noFill/>
                </a:ln>
                <a:solidFill>
                  <a:srgbClr val="333333"/>
                </a:solidFill>
                <a:effectLst/>
                <a:uLnTx/>
                <a:uFillTx/>
                <a:latin typeface="Arial" panose="020B0604020202020204" pitchFamily="34" charset="0"/>
                <a:ea typeface="ＭＳ Ｐゴシック" panose="020B0600070205080204" pitchFamily="34" charset="-128"/>
              </a:rPr>
              <a:t>….</a:t>
            </a:r>
          </a:p>
        </p:txBody>
      </p:sp>
    </p:spTree>
    <p:extLst>
      <p:ext uri="{BB962C8B-B14F-4D97-AF65-F5344CB8AC3E}">
        <p14:creationId xmlns:p14="http://schemas.microsoft.com/office/powerpoint/2010/main" val="30123405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F3D2DFF-18C4-B74C-8BC3-B58582AC15E3}"/>
              </a:ext>
            </a:extLst>
          </p:cNvPr>
          <p:cNvSpPr>
            <a:spLocks noGrp="1"/>
          </p:cNvSpPr>
          <p:nvPr>
            <p:ph type="sldNum" sz="quarter" idx="12"/>
          </p:nvPr>
        </p:nvSpPr>
        <p:spPr/>
        <p:txBody>
          <a:bodyPr/>
          <a:lstStyle/>
          <a:p>
            <a:fld id="{5678FFC5-4430-43BC-9807-D0C6EB405569}" type="slidenum">
              <a:rPr lang="de-DE" smtClean="0"/>
              <a:pPr/>
              <a:t>38</a:t>
            </a:fld>
            <a:endParaRPr lang="de-DE"/>
          </a:p>
        </p:txBody>
      </p:sp>
      <p:sp>
        <p:nvSpPr>
          <p:cNvPr id="5" name="Textplatzhalter 4">
            <a:extLst>
              <a:ext uri="{FF2B5EF4-FFF2-40B4-BE49-F238E27FC236}">
                <a16:creationId xmlns:a16="http://schemas.microsoft.com/office/drawing/2014/main" id="{9BD2A000-EA63-244B-93A8-E99DADB6ADD0}"/>
              </a:ext>
            </a:extLst>
          </p:cNvPr>
          <p:cNvSpPr>
            <a:spLocks noGrp="1"/>
          </p:cNvSpPr>
          <p:nvPr>
            <p:ph type="body" sz="quarter" idx="14"/>
          </p:nvPr>
        </p:nvSpPr>
        <p:spPr/>
        <p:txBody>
          <a:bodyPr/>
          <a:lstStyle/>
          <a:p>
            <a:endParaRPr lang="de-DE" dirty="0"/>
          </a:p>
        </p:txBody>
      </p:sp>
      <p:sp>
        <p:nvSpPr>
          <p:cNvPr id="6" name="Titel 5">
            <a:extLst>
              <a:ext uri="{FF2B5EF4-FFF2-40B4-BE49-F238E27FC236}">
                <a16:creationId xmlns:a16="http://schemas.microsoft.com/office/drawing/2014/main" id="{B3993667-DF88-D84D-AB9F-DAD170D27AF3}"/>
              </a:ext>
            </a:extLst>
          </p:cNvPr>
          <p:cNvSpPr>
            <a:spLocks noGrp="1"/>
          </p:cNvSpPr>
          <p:nvPr>
            <p:ph type="title"/>
          </p:nvPr>
        </p:nvSpPr>
        <p:spPr/>
        <p:txBody>
          <a:bodyPr/>
          <a:lstStyle/>
          <a:p>
            <a:r>
              <a:rPr lang="de-DE" dirty="0"/>
              <a:t>BEG WG / NWG – Technische FAQ</a:t>
            </a:r>
          </a:p>
        </p:txBody>
      </p:sp>
      <p:sp>
        <p:nvSpPr>
          <p:cNvPr id="2" name="Fußzeilenplatzhalter 1"/>
          <p:cNvSpPr>
            <a:spLocks noGrp="1"/>
          </p:cNvSpPr>
          <p:nvPr>
            <p:ph type="ftr" sz="quarter" idx="11"/>
          </p:nvPr>
        </p:nvSpPr>
        <p:spPr/>
        <p:txBody>
          <a:bodyPr/>
          <a:lstStyle/>
          <a:p>
            <a:pPr>
              <a:defRPr/>
            </a:pPr>
            <a:r>
              <a:rPr lang="de-DE" altLang="de-DE" dirty="0">
                <a:solidFill>
                  <a:srgbClr val="000000"/>
                </a:solidFill>
              </a:rPr>
              <a:t>Bundesförderung für effiziente Gebäude (BEG) / Besser mit Architekten/ 10.05.2022</a:t>
            </a:r>
          </a:p>
        </p:txBody>
      </p:sp>
      <p:pic>
        <p:nvPicPr>
          <p:cNvPr id="16" name="Grafik 15">
            <a:extLst>
              <a:ext uri="{FF2B5EF4-FFF2-40B4-BE49-F238E27FC236}">
                <a16:creationId xmlns:a16="http://schemas.microsoft.com/office/drawing/2014/main" id="{CAE96E02-0966-4B22-A25D-FA415ADB0150}"/>
              </a:ext>
            </a:extLst>
          </p:cNvPr>
          <p:cNvPicPr>
            <a:picLocks noChangeAspect="1"/>
          </p:cNvPicPr>
          <p:nvPr/>
        </p:nvPicPr>
        <p:blipFill>
          <a:blip r:embed="rId3"/>
          <a:stretch>
            <a:fillRect/>
          </a:stretch>
        </p:blipFill>
        <p:spPr>
          <a:xfrm>
            <a:off x="8526568" y="308294"/>
            <a:ext cx="892440" cy="497775"/>
          </a:xfrm>
          <a:prstGeom prst="rect">
            <a:avLst/>
          </a:prstGeom>
        </p:spPr>
      </p:pic>
      <p:pic>
        <p:nvPicPr>
          <p:cNvPr id="17" name="Grafik 16">
            <a:extLst>
              <a:ext uri="{FF2B5EF4-FFF2-40B4-BE49-F238E27FC236}">
                <a16:creationId xmlns:a16="http://schemas.microsoft.com/office/drawing/2014/main" id="{F211AB64-674B-4BCC-AC9B-F40DF6A772C3}"/>
              </a:ext>
            </a:extLst>
          </p:cNvPr>
          <p:cNvPicPr>
            <a:picLocks noChangeAspect="1"/>
          </p:cNvPicPr>
          <p:nvPr/>
        </p:nvPicPr>
        <p:blipFill>
          <a:blip r:embed="rId4"/>
          <a:stretch>
            <a:fillRect/>
          </a:stretch>
        </p:blipFill>
        <p:spPr>
          <a:xfrm>
            <a:off x="9439190" y="256549"/>
            <a:ext cx="820291" cy="609453"/>
          </a:xfrm>
          <a:prstGeom prst="rect">
            <a:avLst/>
          </a:prstGeom>
        </p:spPr>
      </p:pic>
      <p:sp>
        <p:nvSpPr>
          <p:cNvPr id="9" name="AutoShape 15">
            <a:extLst>
              <a:ext uri="{FF2B5EF4-FFF2-40B4-BE49-F238E27FC236}">
                <a16:creationId xmlns:a16="http://schemas.microsoft.com/office/drawing/2014/main" id="{12FBE6F6-546E-478F-9389-91C03A491F92}"/>
              </a:ext>
            </a:extLst>
          </p:cNvPr>
          <p:cNvSpPr>
            <a:spLocks noChangeArrowheads="1"/>
          </p:cNvSpPr>
          <p:nvPr/>
        </p:nvSpPr>
        <p:spPr bwMode="auto">
          <a:xfrm>
            <a:off x="179586" y="1360860"/>
            <a:ext cx="10079894" cy="446722"/>
          </a:xfrm>
          <a:prstGeom prst="roundRect">
            <a:avLst>
              <a:gd name="adj" fmla="val 0"/>
            </a:avLst>
          </a:prstGeom>
          <a:solidFill>
            <a:srgbClr val="004A78"/>
          </a:solidFill>
          <a:ln>
            <a:noFill/>
          </a:ln>
          <a:extLst>
            <a:ext uri="{91240B29-F687-4F45-9708-019B960494DF}">
              <a14:hiddenLine xmlns:a14="http://schemas.microsoft.com/office/drawing/2010/main" w="12700">
                <a:solidFill>
                  <a:srgbClr val="666699"/>
                </a:solidFill>
                <a:round/>
                <a:headEnd type="none" w="sm" len="sm"/>
                <a:tailEnd type="none" w="sm" len="sm"/>
              </a14:hiddenLine>
            </a:ext>
          </a:extLst>
        </p:spPr>
        <p:txBody>
          <a:bodyPr wrap="none" anchor="ctr"/>
          <a:lstStyle>
            <a:lvl1pPr>
              <a:defRPr sz="1600">
                <a:solidFill>
                  <a:srgbClr val="FFFFFF"/>
                </a:solidFill>
                <a:latin typeface="Arial" panose="020B0604020202020204" pitchFamily="34" charset="0"/>
                <a:ea typeface="ＭＳ Ｐゴシック" panose="020B0600070205080204" pitchFamily="34" charset="-128"/>
              </a:defRPr>
            </a:lvl1pPr>
            <a:lvl2pPr marL="742950" indent="-285750">
              <a:defRPr sz="1600">
                <a:solidFill>
                  <a:srgbClr val="FFFFFF"/>
                </a:solidFill>
                <a:latin typeface="Arial" panose="020B0604020202020204" pitchFamily="34" charset="0"/>
                <a:ea typeface="ＭＳ Ｐゴシック" panose="020B0600070205080204" pitchFamily="34" charset="-128"/>
              </a:defRPr>
            </a:lvl2pPr>
            <a:lvl3pPr marL="1143000" indent="-228600">
              <a:defRPr sz="1600">
                <a:solidFill>
                  <a:srgbClr val="FFFFFF"/>
                </a:solidFill>
                <a:latin typeface="Arial" panose="020B0604020202020204" pitchFamily="34" charset="0"/>
                <a:ea typeface="ＭＳ Ｐゴシック" panose="020B0600070205080204" pitchFamily="34" charset="-128"/>
              </a:defRPr>
            </a:lvl3pPr>
            <a:lvl4pPr marL="1600200" indent="-228600">
              <a:defRPr sz="1600">
                <a:solidFill>
                  <a:srgbClr val="FFFFFF"/>
                </a:solidFill>
                <a:latin typeface="Arial" panose="020B0604020202020204" pitchFamily="34" charset="0"/>
                <a:ea typeface="ＭＳ Ｐゴシック" panose="020B0600070205080204" pitchFamily="34" charset="-128"/>
              </a:defRPr>
            </a:lvl4pPr>
            <a:lvl5pPr marL="2057400" indent="-228600">
              <a:defRPr sz="1600">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9pPr>
          </a:lstStyle>
          <a:p>
            <a:pPr lvl="0" defTabSz="914400" eaLnBrk="0" hangingPunct="0">
              <a:defRPr/>
            </a:pPr>
            <a:r>
              <a:rPr lang="de-DE" altLang="de-DE" b="1" kern="0" dirty="0"/>
              <a:t>9.01    Wärmeerzeuger auf Basis des Energieträgers Öl</a:t>
            </a:r>
            <a:endParaRPr kumimoji="0" lang="de-DE" altLang="de-DE" sz="1600" b="0"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endParaRPr>
          </a:p>
        </p:txBody>
      </p:sp>
      <p:sp>
        <p:nvSpPr>
          <p:cNvPr id="10" name="AutoShape 15">
            <a:extLst>
              <a:ext uri="{FF2B5EF4-FFF2-40B4-BE49-F238E27FC236}">
                <a16:creationId xmlns:a16="http://schemas.microsoft.com/office/drawing/2014/main" id="{996D1C41-6150-47FE-B024-C2F363253696}"/>
              </a:ext>
            </a:extLst>
          </p:cNvPr>
          <p:cNvSpPr>
            <a:spLocks noChangeArrowheads="1"/>
          </p:cNvSpPr>
          <p:nvPr/>
        </p:nvSpPr>
        <p:spPr bwMode="auto">
          <a:xfrm>
            <a:off x="179586" y="1936924"/>
            <a:ext cx="10079895" cy="3384376"/>
          </a:xfrm>
          <a:prstGeom prst="roundRect">
            <a:avLst>
              <a:gd name="adj" fmla="val 0"/>
            </a:avLst>
          </a:prstGeom>
          <a:solidFill>
            <a:srgbClr val="B3CDF3"/>
          </a:solidFill>
          <a:ln>
            <a:noFill/>
          </a:ln>
        </p:spPr>
        <p:txBody>
          <a:bodyPr anchor="ctr"/>
          <a:lstStyle>
            <a:lvl1pPr>
              <a:defRPr sz="1600">
                <a:solidFill>
                  <a:srgbClr val="FFFFFF"/>
                </a:solidFill>
                <a:latin typeface="Arial" panose="020B0604020202020204" pitchFamily="34" charset="0"/>
                <a:ea typeface="ＭＳ Ｐゴシック" panose="020B0600070205080204" pitchFamily="34" charset="-128"/>
              </a:defRPr>
            </a:lvl1pPr>
            <a:lvl2pPr marL="742950" indent="-285750">
              <a:defRPr sz="1600">
                <a:solidFill>
                  <a:srgbClr val="FFFFFF"/>
                </a:solidFill>
                <a:latin typeface="Arial" panose="020B0604020202020204" pitchFamily="34" charset="0"/>
                <a:ea typeface="ＭＳ Ｐゴシック" panose="020B0600070205080204" pitchFamily="34" charset="-128"/>
              </a:defRPr>
            </a:lvl2pPr>
            <a:lvl3pPr marL="1143000" indent="-228600">
              <a:defRPr sz="1600">
                <a:solidFill>
                  <a:srgbClr val="FFFFFF"/>
                </a:solidFill>
                <a:latin typeface="Arial" panose="020B0604020202020204" pitchFamily="34" charset="0"/>
                <a:ea typeface="ＭＳ Ｐゴシック" panose="020B0600070205080204" pitchFamily="34" charset="-128"/>
              </a:defRPr>
            </a:lvl3pPr>
            <a:lvl4pPr marL="1600200" indent="-228600">
              <a:defRPr sz="1600">
                <a:solidFill>
                  <a:srgbClr val="FFFFFF"/>
                </a:solidFill>
                <a:latin typeface="Arial" panose="020B0604020202020204" pitchFamily="34" charset="0"/>
                <a:ea typeface="ＭＳ Ｐゴシック" panose="020B0600070205080204" pitchFamily="34" charset="-128"/>
              </a:defRPr>
            </a:lvl4pPr>
            <a:lvl5pPr marL="2057400" indent="-228600">
              <a:defRPr sz="1600">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9pPr>
          </a:lstStyle>
          <a:p>
            <a:pPr marL="285750" lvl="0" indent="-285750" defTabSz="914400" eaLnBrk="0" hangingPunct="0">
              <a:buFont typeface="Arial" panose="020B0604020202020204" pitchFamily="34" charset="0"/>
              <a:buChar char="•"/>
              <a:defRPr/>
            </a:pPr>
            <a:r>
              <a:rPr lang="de-DE" altLang="de-DE" kern="0" dirty="0">
                <a:solidFill>
                  <a:srgbClr val="333333"/>
                </a:solidFill>
              </a:rPr>
              <a:t>Bei dem Neubau eines Effizienzhauses/-gebäudes darf kein Wärmeerzeuger auf Basis des Energieträgers Öl (z. B. Öl-Brennwertkessel) eingesetzt werden.</a:t>
            </a:r>
          </a:p>
          <a:p>
            <a:pPr marL="285750" lvl="0" indent="-285750" defTabSz="914400" eaLnBrk="0" hangingPunct="0">
              <a:buFont typeface="Arial" panose="020B0604020202020204" pitchFamily="34" charset="0"/>
              <a:buChar char="•"/>
              <a:defRPr/>
            </a:pPr>
            <a:endParaRPr lang="de-DE" altLang="de-DE" kern="0" dirty="0">
              <a:solidFill>
                <a:srgbClr val="333333"/>
              </a:solidFill>
            </a:endParaRPr>
          </a:p>
          <a:p>
            <a:pPr marL="285750" lvl="0" indent="-285750" defTabSz="914400" eaLnBrk="0" hangingPunct="0">
              <a:buFont typeface="Arial" panose="020B0604020202020204" pitchFamily="34" charset="0"/>
              <a:buChar char="•"/>
              <a:defRPr/>
            </a:pPr>
            <a:r>
              <a:rPr lang="de-DE" altLang="de-DE" kern="0" dirty="0">
                <a:solidFill>
                  <a:srgbClr val="333333"/>
                </a:solidFill>
              </a:rPr>
              <a:t>Bei der Sanierung zum Effizienzhaus/-gebäude können Wärmeerzeuger auf Basis des Energieträgers Öl eingesetzt werden. </a:t>
            </a:r>
          </a:p>
          <a:p>
            <a:pPr marL="285750" lvl="0" indent="-285750" defTabSz="914400" eaLnBrk="0" hangingPunct="0">
              <a:buFont typeface="Arial" panose="020B0604020202020204" pitchFamily="34" charset="0"/>
              <a:buChar char="•"/>
              <a:defRPr/>
            </a:pPr>
            <a:endParaRPr lang="de-DE" altLang="de-DE" kern="0" dirty="0">
              <a:solidFill>
                <a:srgbClr val="333333"/>
              </a:solidFill>
            </a:endParaRPr>
          </a:p>
          <a:p>
            <a:pPr marL="285750" lvl="0" indent="-285750" defTabSz="914400" eaLnBrk="0" hangingPunct="0">
              <a:buFont typeface="Arial" panose="020B0604020202020204" pitchFamily="34" charset="0"/>
              <a:buChar char="•"/>
              <a:defRPr/>
            </a:pPr>
            <a:r>
              <a:rPr lang="de-DE" altLang="de-DE" kern="0" dirty="0">
                <a:solidFill>
                  <a:srgbClr val="333333"/>
                </a:solidFill>
              </a:rPr>
              <a:t>Sie sind jedoch nicht förderfähig. In diesen Fällen sind die Wärmeerzeuger in der Bilanzierung des Gebäudes abzubilden, dürfen jedoch bei den förderfähigen Kosten / Maßnahmen nicht berücksichtigt werden.</a:t>
            </a:r>
          </a:p>
          <a:p>
            <a:pPr marL="285750" lvl="0" indent="-285750" defTabSz="914400" eaLnBrk="0" hangingPunct="0">
              <a:buFont typeface="Arial" panose="020B0604020202020204" pitchFamily="34" charset="0"/>
              <a:buChar char="•"/>
              <a:defRPr/>
            </a:pPr>
            <a:endParaRPr lang="de-DE" altLang="de-DE" sz="600" kern="0" dirty="0">
              <a:solidFill>
                <a:srgbClr val="333333"/>
              </a:solidFill>
            </a:endParaRPr>
          </a:p>
          <a:p>
            <a:pPr marL="285750" lvl="0" indent="-285750" defTabSz="914400" eaLnBrk="0" hangingPunct="0">
              <a:buFont typeface="Arial" panose="020B0604020202020204" pitchFamily="34" charset="0"/>
              <a:buChar char="•"/>
              <a:defRPr/>
            </a:pPr>
            <a:r>
              <a:rPr kumimoji="0" lang="de-DE" altLang="de-DE" sz="1600" b="0" i="0" u="none" strike="noStrike" kern="0" cap="none" spc="0" normalizeH="0" baseline="0" noProof="0" dirty="0">
                <a:ln>
                  <a:noFill/>
                </a:ln>
                <a:solidFill>
                  <a:srgbClr val="333333"/>
                </a:solidFill>
                <a:effectLst/>
                <a:uLnTx/>
                <a:uFillTx/>
                <a:latin typeface="Arial" panose="020B0604020202020204" pitchFamily="34" charset="0"/>
                <a:ea typeface="ＭＳ Ｐゴシック" panose="020B0600070205080204" pitchFamily="34" charset="-128"/>
              </a:rPr>
              <a:t>….</a:t>
            </a:r>
          </a:p>
        </p:txBody>
      </p:sp>
    </p:spTree>
    <p:extLst>
      <p:ext uri="{BB962C8B-B14F-4D97-AF65-F5344CB8AC3E}">
        <p14:creationId xmlns:p14="http://schemas.microsoft.com/office/powerpoint/2010/main" val="2129916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F3D2DFF-18C4-B74C-8BC3-B58582AC15E3}"/>
              </a:ext>
            </a:extLst>
          </p:cNvPr>
          <p:cNvSpPr>
            <a:spLocks noGrp="1"/>
          </p:cNvSpPr>
          <p:nvPr>
            <p:ph type="sldNum" sz="quarter" idx="12"/>
          </p:nvPr>
        </p:nvSpPr>
        <p:spPr/>
        <p:txBody>
          <a:bodyPr/>
          <a:lstStyle/>
          <a:p>
            <a:fld id="{5678FFC5-4430-43BC-9807-D0C6EB405569}" type="slidenum">
              <a:rPr lang="de-DE" smtClean="0"/>
              <a:pPr/>
              <a:t>39</a:t>
            </a:fld>
            <a:endParaRPr lang="de-DE"/>
          </a:p>
        </p:txBody>
      </p:sp>
      <p:sp>
        <p:nvSpPr>
          <p:cNvPr id="5" name="Textplatzhalter 4">
            <a:extLst>
              <a:ext uri="{FF2B5EF4-FFF2-40B4-BE49-F238E27FC236}">
                <a16:creationId xmlns:a16="http://schemas.microsoft.com/office/drawing/2014/main" id="{9BD2A000-EA63-244B-93A8-E99DADB6ADD0}"/>
              </a:ext>
            </a:extLst>
          </p:cNvPr>
          <p:cNvSpPr>
            <a:spLocks noGrp="1"/>
          </p:cNvSpPr>
          <p:nvPr>
            <p:ph type="body" sz="quarter" idx="14"/>
          </p:nvPr>
        </p:nvSpPr>
        <p:spPr>
          <a:xfrm>
            <a:off x="500405" y="677577"/>
            <a:ext cx="9867558" cy="332901"/>
          </a:xfrm>
        </p:spPr>
        <p:txBody>
          <a:bodyPr/>
          <a:lstStyle/>
          <a:p>
            <a:r>
              <a:rPr lang="de-DE" dirty="0"/>
              <a:t>Flexibilität für das energetische Konzept in der BEG</a:t>
            </a:r>
          </a:p>
        </p:txBody>
      </p:sp>
      <p:sp>
        <p:nvSpPr>
          <p:cNvPr id="6" name="Titel 5">
            <a:extLst>
              <a:ext uri="{FF2B5EF4-FFF2-40B4-BE49-F238E27FC236}">
                <a16:creationId xmlns:a16="http://schemas.microsoft.com/office/drawing/2014/main" id="{B3993667-DF88-D84D-AB9F-DAD170D27AF3}"/>
              </a:ext>
            </a:extLst>
          </p:cNvPr>
          <p:cNvSpPr>
            <a:spLocks noGrp="1"/>
          </p:cNvSpPr>
          <p:nvPr>
            <p:ph type="title"/>
          </p:nvPr>
        </p:nvSpPr>
        <p:spPr/>
        <p:txBody>
          <a:bodyPr/>
          <a:lstStyle/>
          <a:p>
            <a:r>
              <a:rPr lang="de-DE" dirty="0"/>
              <a:t>Effizienzhaus/ Effizienzgebäude Denkmal</a:t>
            </a:r>
          </a:p>
        </p:txBody>
      </p:sp>
      <p:grpSp>
        <p:nvGrpSpPr>
          <p:cNvPr id="10" name="Gruppieren 9">
            <a:extLst>
              <a:ext uri="{FF2B5EF4-FFF2-40B4-BE49-F238E27FC236}">
                <a16:creationId xmlns:a16="http://schemas.microsoft.com/office/drawing/2014/main" id="{75011380-2FB6-844E-A5A7-4A7F49A5572E}"/>
              </a:ext>
            </a:extLst>
          </p:cNvPr>
          <p:cNvGrpSpPr/>
          <p:nvPr/>
        </p:nvGrpSpPr>
        <p:grpSpPr>
          <a:xfrm>
            <a:off x="500405" y="2529832"/>
            <a:ext cx="9867557" cy="531435"/>
            <a:chOff x="358385" y="1412776"/>
            <a:chExt cx="9203128" cy="603999"/>
          </a:xfrm>
        </p:grpSpPr>
        <p:sp>
          <p:nvSpPr>
            <p:cNvPr id="35" name="Rechteck 34">
              <a:extLst>
                <a:ext uri="{FF2B5EF4-FFF2-40B4-BE49-F238E27FC236}">
                  <a16:creationId xmlns:a16="http://schemas.microsoft.com/office/drawing/2014/main" id="{CB698863-B07C-4140-B48D-1EACB95E1673}"/>
                </a:ext>
              </a:extLst>
            </p:cNvPr>
            <p:cNvSpPr/>
            <p:nvPr/>
          </p:nvSpPr>
          <p:spPr>
            <a:xfrm>
              <a:off x="1043683" y="1412776"/>
              <a:ext cx="8517830" cy="603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5025" tIns="95025" rIns="95025" bIns="95025" rtlCol="0" anchor="ctr" anchorCtr="0"/>
            <a:lstStyle/>
            <a:p>
              <a:pPr marL="5587"/>
              <a:r>
                <a:rPr lang="de-DE" sz="1400" b="1" dirty="0">
                  <a:solidFill>
                    <a:schemeClr val="tx1"/>
                  </a:solidFill>
                </a:rPr>
                <a:t>Kein separater Anforderungswert an die Gebäudehülle </a:t>
              </a:r>
              <a:r>
                <a:rPr lang="de-DE" sz="1400" dirty="0">
                  <a:solidFill>
                    <a:schemeClr val="tx1"/>
                  </a:solidFill>
                </a:rPr>
                <a:t>(</a:t>
              </a:r>
              <a:r>
                <a:rPr lang="de-DE" sz="1400" dirty="0" err="1">
                  <a:solidFill>
                    <a:schemeClr val="tx1"/>
                  </a:solidFill>
                </a:rPr>
                <a:t>H‘t</a:t>
              </a:r>
              <a:r>
                <a:rPr lang="de-DE" sz="1400" dirty="0">
                  <a:solidFill>
                    <a:schemeClr val="tx1"/>
                  </a:solidFill>
                </a:rPr>
                <a:t> bzw. mittlere U-Werte): </a:t>
              </a:r>
              <a:br>
                <a:rPr lang="de-DE" sz="1400" dirty="0">
                  <a:solidFill>
                    <a:schemeClr val="tx1"/>
                  </a:solidFill>
                </a:rPr>
              </a:br>
              <a:r>
                <a:rPr lang="de-DE" sz="1400" b="1" dirty="0">
                  <a:solidFill>
                    <a:schemeClr val="tx1"/>
                  </a:solidFill>
                </a:rPr>
                <a:t>F</a:t>
              </a:r>
              <a:r>
                <a:rPr lang="de-DE" sz="1400" b="1" dirty="0">
                  <a:solidFill>
                    <a:schemeClr val="tx1"/>
                  </a:solidFill>
                  <a:sym typeface="Wingdings" panose="05000000000000000000" pitchFamily="2" charset="2"/>
                </a:rPr>
                <a:t>lexibilität im energetischen Konzept </a:t>
              </a:r>
              <a:r>
                <a:rPr lang="de-DE" sz="1400" dirty="0">
                  <a:solidFill>
                    <a:schemeClr val="tx1"/>
                  </a:solidFill>
                  <a:sym typeface="Wingdings" panose="05000000000000000000" pitchFamily="2" charset="2"/>
                </a:rPr>
                <a:t>für die Erreichung der primärenergetischen Anforderung</a:t>
              </a:r>
              <a:endParaRPr lang="de-DE" sz="1400" dirty="0">
                <a:solidFill>
                  <a:schemeClr val="tx1"/>
                </a:solidFill>
              </a:endParaRPr>
            </a:p>
          </p:txBody>
        </p:sp>
        <p:sp>
          <p:nvSpPr>
            <p:cNvPr id="40" name="Rechteck 39">
              <a:extLst>
                <a:ext uri="{FF2B5EF4-FFF2-40B4-BE49-F238E27FC236}">
                  <a16:creationId xmlns:a16="http://schemas.microsoft.com/office/drawing/2014/main" id="{9BD6B470-F413-4621-A572-B86A6F33E6A5}"/>
                </a:ext>
              </a:extLst>
            </p:cNvPr>
            <p:cNvSpPr/>
            <p:nvPr/>
          </p:nvSpPr>
          <p:spPr>
            <a:xfrm>
              <a:off x="358385" y="1413945"/>
              <a:ext cx="685298" cy="6016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buSzPct val="120000"/>
              </a:pPr>
              <a:endParaRPr lang="de-DE" sz="1400" b="1" dirty="0">
                <a:solidFill>
                  <a:schemeClr val="bg1"/>
                </a:solidFill>
              </a:endParaRPr>
            </a:p>
          </p:txBody>
        </p:sp>
      </p:grpSp>
      <p:grpSp>
        <p:nvGrpSpPr>
          <p:cNvPr id="9" name="Gruppieren 8">
            <a:extLst>
              <a:ext uri="{FF2B5EF4-FFF2-40B4-BE49-F238E27FC236}">
                <a16:creationId xmlns:a16="http://schemas.microsoft.com/office/drawing/2014/main" id="{72BD339B-EBBC-A948-B28F-058EF34E562C}"/>
              </a:ext>
            </a:extLst>
          </p:cNvPr>
          <p:cNvGrpSpPr/>
          <p:nvPr/>
        </p:nvGrpSpPr>
        <p:grpSpPr>
          <a:xfrm>
            <a:off x="500405" y="1821602"/>
            <a:ext cx="9867557" cy="531435"/>
            <a:chOff x="358385" y="2115303"/>
            <a:chExt cx="9203128" cy="603999"/>
          </a:xfrm>
        </p:grpSpPr>
        <p:sp>
          <p:nvSpPr>
            <p:cNvPr id="36" name="Rechteck 35">
              <a:extLst>
                <a:ext uri="{FF2B5EF4-FFF2-40B4-BE49-F238E27FC236}">
                  <a16:creationId xmlns:a16="http://schemas.microsoft.com/office/drawing/2014/main" id="{81254473-28F2-4CC0-8051-3E77AC212C47}"/>
                </a:ext>
              </a:extLst>
            </p:cNvPr>
            <p:cNvSpPr/>
            <p:nvPr/>
          </p:nvSpPr>
          <p:spPr>
            <a:xfrm>
              <a:off x="1043683" y="2115303"/>
              <a:ext cx="8517830" cy="603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5025" tIns="95025" rIns="95025" bIns="95025" rtlCol="0" anchor="ctr" anchorCtr="0"/>
            <a:lstStyle/>
            <a:p>
              <a:pPr marL="5587"/>
              <a:r>
                <a:rPr lang="de-DE" sz="1400" b="1" dirty="0">
                  <a:solidFill>
                    <a:schemeClr val="tx1"/>
                  </a:solidFill>
                </a:rPr>
                <a:t>Entfall der Ausnahmeregelung (Wohngebäude EBS), </a:t>
              </a:r>
              <a:r>
                <a:rPr lang="de-DE" sz="1400" dirty="0">
                  <a:solidFill>
                    <a:schemeClr val="tx1"/>
                  </a:solidFill>
                </a:rPr>
                <a:t>nach der Förderung auch bei Überschreitung des Anforderungswertes möglich war. Damit eindeutige Anforderungen, Vereinheitlichung WG/ NWG</a:t>
              </a:r>
            </a:p>
          </p:txBody>
        </p:sp>
        <p:sp>
          <p:nvSpPr>
            <p:cNvPr id="41" name="Rechteck 40">
              <a:extLst>
                <a:ext uri="{FF2B5EF4-FFF2-40B4-BE49-F238E27FC236}">
                  <a16:creationId xmlns:a16="http://schemas.microsoft.com/office/drawing/2014/main" id="{9B918C75-1B4D-4149-BADB-E1D108871A54}"/>
                </a:ext>
              </a:extLst>
            </p:cNvPr>
            <p:cNvSpPr/>
            <p:nvPr/>
          </p:nvSpPr>
          <p:spPr>
            <a:xfrm>
              <a:off x="358385" y="2116472"/>
              <a:ext cx="685298" cy="6016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buSzPct val="120000"/>
              </a:pPr>
              <a:endParaRPr lang="de-DE" sz="1400" b="1" dirty="0">
                <a:solidFill>
                  <a:schemeClr val="bg1"/>
                </a:solidFill>
              </a:endParaRPr>
            </a:p>
          </p:txBody>
        </p:sp>
      </p:grpSp>
      <p:grpSp>
        <p:nvGrpSpPr>
          <p:cNvPr id="8" name="Gruppieren 7">
            <a:extLst>
              <a:ext uri="{FF2B5EF4-FFF2-40B4-BE49-F238E27FC236}">
                <a16:creationId xmlns:a16="http://schemas.microsoft.com/office/drawing/2014/main" id="{1191AAE8-3031-6046-8B87-650B28E3A4E7}"/>
              </a:ext>
            </a:extLst>
          </p:cNvPr>
          <p:cNvGrpSpPr/>
          <p:nvPr/>
        </p:nvGrpSpPr>
        <p:grpSpPr>
          <a:xfrm>
            <a:off x="512634" y="3219923"/>
            <a:ext cx="9867557" cy="531435"/>
            <a:chOff x="358385" y="2817830"/>
            <a:chExt cx="9203128" cy="603999"/>
          </a:xfrm>
        </p:grpSpPr>
        <p:sp>
          <p:nvSpPr>
            <p:cNvPr id="37" name="Rechteck 36">
              <a:extLst>
                <a:ext uri="{FF2B5EF4-FFF2-40B4-BE49-F238E27FC236}">
                  <a16:creationId xmlns:a16="http://schemas.microsoft.com/office/drawing/2014/main" id="{3EA39F25-DF4C-4FA5-80F6-474DA2F8A6B8}"/>
                </a:ext>
              </a:extLst>
            </p:cNvPr>
            <p:cNvSpPr/>
            <p:nvPr/>
          </p:nvSpPr>
          <p:spPr>
            <a:xfrm>
              <a:off x="1043683" y="2817830"/>
              <a:ext cx="8517830" cy="603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5025" tIns="95025" rIns="95025" bIns="95025" rtlCol="0" anchor="ctr" anchorCtr="0"/>
            <a:lstStyle/>
            <a:p>
              <a:pPr marL="5587"/>
              <a:r>
                <a:rPr lang="de-DE" sz="1400" b="1" dirty="0">
                  <a:solidFill>
                    <a:schemeClr val="tx1"/>
                  </a:solidFill>
                </a:rPr>
                <a:t>EE-Klasse </a:t>
              </a:r>
              <a:r>
                <a:rPr lang="de-DE" sz="1400" dirty="0">
                  <a:solidFill>
                    <a:schemeClr val="tx1"/>
                  </a:solidFill>
                </a:rPr>
                <a:t>(WG/ NWG) </a:t>
              </a:r>
              <a:r>
                <a:rPr lang="de-DE" sz="1400" b="1" dirty="0">
                  <a:solidFill>
                    <a:schemeClr val="tx1"/>
                  </a:solidFill>
                </a:rPr>
                <a:t>und NH-Klasse </a:t>
              </a:r>
              <a:r>
                <a:rPr lang="de-DE" sz="1400" dirty="0">
                  <a:solidFill>
                    <a:schemeClr val="tx1"/>
                  </a:solidFill>
                </a:rPr>
                <a:t>(NWG) auch für den Denkmalstandard möglich</a:t>
              </a:r>
            </a:p>
          </p:txBody>
        </p:sp>
        <p:sp>
          <p:nvSpPr>
            <p:cNvPr id="42" name="Rechteck 41">
              <a:extLst>
                <a:ext uri="{FF2B5EF4-FFF2-40B4-BE49-F238E27FC236}">
                  <a16:creationId xmlns:a16="http://schemas.microsoft.com/office/drawing/2014/main" id="{B1EAE2BE-FEB3-47C2-822F-4931FCE094C7}"/>
                </a:ext>
              </a:extLst>
            </p:cNvPr>
            <p:cNvSpPr/>
            <p:nvPr/>
          </p:nvSpPr>
          <p:spPr>
            <a:xfrm>
              <a:off x="358385" y="2818999"/>
              <a:ext cx="685298" cy="6016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buSzPct val="120000"/>
              </a:pPr>
              <a:endParaRPr lang="de-DE" sz="1400" b="1" dirty="0">
                <a:solidFill>
                  <a:schemeClr val="bg1"/>
                </a:solidFill>
              </a:endParaRPr>
            </a:p>
          </p:txBody>
        </p:sp>
      </p:grpSp>
      <p:grpSp>
        <p:nvGrpSpPr>
          <p:cNvPr id="7" name="Gruppieren 6">
            <a:extLst>
              <a:ext uri="{FF2B5EF4-FFF2-40B4-BE49-F238E27FC236}">
                <a16:creationId xmlns:a16="http://schemas.microsoft.com/office/drawing/2014/main" id="{39EEBC16-BB68-BF4B-9A05-4B3196A971D8}"/>
              </a:ext>
            </a:extLst>
          </p:cNvPr>
          <p:cNvGrpSpPr/>
          <p:nvPr/>
        </p:nvGrpSpPr>
        <p:grpSpPr>
          <a:xfrm>
            <a:off x="512634" y="3910963"/>
            <a:ext cx="9867557" cy="531435"/>
            <a:chOff x="358385" y="3520357"/>
            <a:chExt cx="9203128" cy="603999"/>
          </a:xfrm>
        </p:grpSpPr>
        <p:sp>
          <p:nvSpPr>
            <p:cNvPr id="38" name="Rechteck 37">
              <a:extLst>
                <a:ext uri="{FF2B5EF4-FFF2-40B4-BE49-F238E27FC236}">
                  <a16:creationId xmlns:a16="http://schemas.microsoft.com/office/drawing/2014/main" id="{5A34F168-BAB5-45A4-AD4C-C5A506CD98E8}"/>
                </a:ext>
              </a:extLst>
            </p:cNvPr>
            <p:cNvSpPr/>
            <p:nvPr/>
          </p:nvSpPr>
          <p:spPr>
            <a:xfrm>
              <a:off x="1043683" y="3520357"/>
              <a:ext cx="8517830" cy="603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5025" tIns="95025" rIns="95025" bIns="95025" rtlCol="0" anchor="ctr" anchorCtr="0"/>
            <a:lstStyle/>
            <a:p>
              <a:pPr marL="5587"/>
              <a:r>
                <a:rPr lang="de-DE" sz="1400" b="1" dirty="0">
                  <a:solidFill>
                    <a:schemeClr val="tx1"/>
                  </a:solidFill>
                </a:rPr>
                <a:t>Sonstige erhaltenswerte Bausubstanz: </a:t>
              </a:r>
              <a:r>
                <a:rPr lang="de-DE" sz="1400" dirty="0">
                  <a:solidFill>
                    <a:schemeClr val="tx1"/>
                  </a:solidFill>
                </a:rPr>
                <a:t>Bei Wohngebäuden weiterhin als EH Denkmal förderfähig.</a:t>
              </a:r>
            </a:p>
          </p:txBody>
        </p:sp>
        <p:sp>
          <p:nvSpPr>
            <p:cNvPr id="43" name="Rechteck 42">
              <a:extLst>
                <a:ext uri="{FF2B5EF4-FFF2-40B4-BE49-F238E27FC236}">
                  <a16:creationId xmlns:a16="http://schemas.microsoft.com/office/drawing/2014/main" id="{F8A093FE-3ACF-4DAC-9AFC-A08CC99E71F9}"/>
                </a:ext>
              </a:extLst>
            </p:cNvPr>
            <p:cNvSpPr/>
            <p:nvPr/>
          </p:nvSpPr>
          <p:spPr>
            <a:xfrm>
              <a:off x="358385" y="3521526"/>
              <a:ext cx="685298" cy="6016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buSzPct val="120000"/>
              </a:pPr>
              <a:endParaRPr lang="de-DE" sz="1400" b="1" dirty="0">
                <a:solidFill>
                  <a:schemeClr val="bg1"/>
                </a:solidFill>
              </a:endParaRPr>
            </a:p>
          </p:txBody>
        </p:sp>
      </p:grpSp>
      <p:grpSp>
        <p:nvGrpSpPr>
          <p:cNvPr id="22" name="Gruppieren 21">
            <a:extLst>
              <a:ext uri="{FF2B5EF4-FFF2-40B4-BE49-F238E27FC236}">
                <a16:creationId xmlns:a16="http://schemas.microsoft.com/office/drawing/2014/main" id="{75011380-2FB6-844E-A5A7-4A7F49A5572E}"/>
              </a:ext>
            </a:extLst>
          </p:cNvPr>
          <p:cNvGrpSpPr/>
          <p:nvPr/>
        </p:nvGrpSpPr>
        <p:grpSpPr>
          <a:xfrm>
            <a:off x="500407" y="1116336"/>
            <a:ext cx="9867557" cy="531435"/>
            <a:chOff x="358385" y="1412776"/>
            <a:chExt cx="9203128" cy="603999"/>
          </a:xfrm>
        </p:grpSpPr>
        <p:sp>
          <p:nvSpPr>
            <p:cNvPr id="23" name="Rechteck 22">
              <a:extLst>
                <a:ext uri="{FF2B5EF4-FFF2-40B4-BE49-F238E27FC236}">
                  <a16:creationId xmlns:a16="http://schemas.microsoft.com/office/drawing/2014/main" id="{CB698863-B07C-4140-B48D-1EACB95E1673}"/>
                </a:ext>
              </a:extLst>
            </p:cNvPr>
            <p:cNvSpPr/>
            <p:nvPr/>
          </p:nvSpPr>
          <p:spPr>
            <a:xfrm>
              <a:off x="1043683" y="1412776"/>
              <a:ext cx="8517830" cy="603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5025" tIns="95025" rIns="95025" bIns="95025" rtlCol="0" anchor="ctr" anchorCtr="0"/>
            <a:lstStyle/>
            <a:p>
              <a:pPr marL="5587"/>
              <a:r>
                <a:rPr lang="de-DE" sz="1400" dirty="0">
                  <a:solidFill>
                    <a:schemeClr val="tx1"/>
                  </a:solidFill>
                </a:rPr>
                <a:t>Anforderungswert EH Denkmal für den </a:t>
              </a:r>
              <a:r>
                <a:rPr lang="de-DE" sz="1400" b="1" dirty="0">
                  <a:solidFill>
                    <a:schemeClr val="tx1"/>
                  </a:solidFill>
                </a:rPr>
                <a:t>Primärenergiebedarf </a:t>
              </a:r>
              <a:r>
                <a:rPr lang="de-DE" sz="1400" b="1" dirty="0" err="1">
                  <a:solidFill>
                    <a:schemeClr val="tx1"/>
                  </a:solidFill>
                </a:rPr>
                <a:t>Qp</a:t>
              </a:r>
              <a:r>
                <a:rPr lang="de-DE" sz="1400" b="1" dirty="0">
                  <a:solidFill>
                    <a:schemeClr val="tx1"/>
                  </a:solidFill>
                </a:rPr>
                <a:t> = 160 % </a:t>
              </a:r>
              <a:r>
                <a:rPr lang="de-DE" sz="1400" dirty="0">
                  <a:solidFill>
                    <a:schemeClr val="tx1"/>
                  </a:solidFill>
                </a:rPr>
                <a:t>wurde beibehalten.</a:t>
              </a:r>
            </a:p>
          </p:txBody>
        </p:sp>
        <p:sp>
          <p:nvSpPr>
            <p:cNvPr id="24" name="Rechteck 23">
              <a:extLst>
                <a:ext uri="{FF2B5EF4-FFF2-40B4-BE49-F238E27FC236}">
                  <a16:creationId xmlns:a16="http://schemas.microsoft.com/office/drawing/2014/main" id="{9BD6B470-F413-4621-A572-B86A6F33E6A5}"/>
                </a:ext>
              </a:extLst>
            </p:cNvPr>
            <p:cNvSpPr/>
            <p:nvPr/>
          </p:nvSpPr>
          <p:spPr>
            <a:xfrm>
              <a:off x="358385" y="1413945"/>
              <a:ext cx="685298" cy="6016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buSzPct val="120000"/>
              </a:pPr>
              <a:endParaRPr lang="de-DE" sz="1400" b="1" dirty="0">
                <a:solidFill>
                  <a:schemeClr val="bg1"/>
                </a:solidFill>
              </a:endParaRPr>
            </a:p>
          </p:txBody>
        </p:sp>
      </p:grpSp>
      <p:sp>
        <p:nvSpPr>
          <p:cNvPr id="2" name="Fußzeilenplatzhalter 1"/>
          <p:cNvSpPr>
            <a:spLocks noGrp="1"/>
          </p:cNvSpPr>
          <p:nvPr>
            <p:ph type="ftr" sz="quarter" idx="11"/>
          </p:nvPr>
        </p:nvSpPr>
        <p:spPr/>
        <p:txBody>
          <a:bodyPr/>
          <a:lstStyle/>
          <a:p>
            <a:pPr>
              <a:defRPr/>
            </a:pPr>
            <a:r>
              <a:rPr lang="de-DE" altLang="de-DE" dirty="0">
                <a:solidFill>
                  <a:srgbClr val="000000"/>
                </a:solidFill>
              </a:rPr>
              <a:t>Bundesförderung für effiziente Gebäude (BEG) / Besser mit Architekten/ 10.05.2022</a:t>
            </a:r>
          </a:p>
        </p:txBody>
      </p:sp>
      <p:pic>
        <p:nvPicPr>
          <p:cNvPr id="11" name="Grafik 10">
            <a:extLst>
              <a:ext uri="{FF2B5EF4-FFF2-40B4-BE49-F238E27FC236}">
                <a16:creationId xmlns:a16="http://schemas.microsoft.com/office/drawing/2014/main" id="{15D27DDC-25E1-480B-8790-F643BBD8198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12634" y="4633916"/>
            <a:ext cx="9132783" cy="528603"/>
          </a:xfrm>
          <a:prstGeom prst="rect">
            <a:avLst/>
          </a:prstGeom>
        </p:spPr>
      </p:pic>
      <p:sp>
        <p:nvSpPr>
          <p:cNvPr id="12" name="Rechteck 11">
            <a:extLst>
              <a:ext uri="{FF2B5EF4-FFF2-40B4-BE49-F238E27FC236}">
                <a16:creationId xmlns:a16="http://schemas.microsoft.com/office/drawing/2014/main" id="{26BFA638-2624-4553-992C-44BDE9ED597F}"/>
              </a:ext>
            </a:extLst>
          </p:cNvPr>
          <p:cNvSpPr/>
          <p:nvPr/>
        </p:nvSpPr>
        <p:spPr>
          <a:xfrm>
            <a:off x="7645019" y="5255442"/>
            <a:ext cx="1832553" cy="227755"/>
          </a:xfrm>
          <a:prstGeom prst="rect">
            <a:avLst/>
          </a:prstGeom>
        </p:spPr>
        <p:txBody>
          <a:bodyPr wrap="none">
            <a:spAutoFit/>
          </a:bodyPr>
          <a:lstStyle/>
          <a:p>
            <a:r>
              <a:rPr lang="de-DE" sz="880" dirty="0">
                <a:solidFill>
                  <a:srgbClr val="5A6166"/>
                </a:solidFill>
                <a:latin typeface="Calibri" panose="020F0502020204030204" pitchFamily="34" charset="0"/>
                <a:cs typeface="Calibri" panose="020F0502020204030204" pitchFamily="34" charset="0"/>
              </a:rPr>
              <a:t>KfW-Bildarchiv / Claus Morgenstern</a:t>
            </a:r>
          </a:p>
        </p:txBody>
      </p:sp>
      <p:sp>
        <p:nvSpPr>
          <p:cNvPr id="25" name="Rechteck 24">
            <a:extLst>
              <a:ext uri="{FF2B5EF4-FFF2-40B4-BE49-F238E27FC236}">
                <a16:creationId xmlns:a16="http://schemas.microsoft.com/office/drawing/2014/main" id="{94C64256-9F3F-4029-8839-DDD25C24420D}"/>
              </a:ext>
            </a:extLst>
          </p:cNvPr>
          <p:cNvSpPr/>
          <p:nvPr/>
        </p:nvSpPr>
        <p:spPr>
          <a:xfrm>
            <a:off x="9645417" y="4634056"/>
            <a:ext cx="782780" cy="5293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buSzPct val="120000"/>
            </a:pPr>
            <a:endParaRPr lang="de-DE" sz="1232" b="1" dirty="0">
              <a:solidFill>
                <a:schemeClr val="bg1"/>
              </a:solidFill>
            </a:endParaRPr>
          </a:p>
        </p:txBody>
      </p:sp>
      <p:pic>
        <p:nvPicPr>
          <p:cNvPr id="26" name="Grafik 25">
            <a:extLst>
              <a:ext uri="{FF2B5EF4-FFF2-40B4-BE49-F238E27FC236}">
                <a16:creationId xmlns:a16="http://schemas.microsoft.com/office/drawing/2014/main" id="{5E1638D3-BCAA-416A-8CDD-8792FB6D45DD}"/>
              </a:ext>
            </a:extLst>
          </p:cNvPr>
          <p:cNvPicPr>
            <a:picLocks noChangeAspect="1"/>
          </p:cNvPicPr>
          <p:nvPr/>
        </p:nvPicPr>
        <p:blipFill>
          <a:blip r:embed="rId4"/>
          <a:stretch>
            <a:fillRect/>
          </a:stretch>
        </p:blipFill>
        <p:spPr>
          <a:xfrm>
            <a:off x="8526568" y="308294"/>
            <a:ext cx="892440" cy="497775"/>
          </a:xfrm>
          <a:prstGeom prst="rect">
            <a:avLst/>
          </a:prstGeom>
        </p:spPr>
      </p:pic>
      <p:pic>
        <p:nvPicPr>
          <p:cNvPr id="27" name="Grafik 26">
            <a:extLst>
              <a:ext uri="{FF2B5EF4-FFF2-40B4-BE49-F238E27FC236}">
                <a16:creationId xmlns:a16="http://schemas.microsoft.com/office/drawing/2014/main" id="{F5BBA248-91FC-480C-A820-E4E7609FF27D}"/>
              </a:ext>
            </a:extLst>
          </p:cNvPr>
          <p:cNvPicPr>
            <a:picLocks noChangeAspect="1"/>
          </p:cNvPicPr>
          <p:nvPr/>
        </p:nvPicPr>
        <p:blipFill>
          <a:blip r:embed="rId5"/>
          <a:stretch>
            <a:fillRect/>
          </a:stretch>
        </p:blipFill>
        <p:spPr>
          <a:xfrm>
            <a:off x="9439190" y="256549"/>
            <a:ext cx="820291" cy="609453"/>
          </a:xfrm>
          <a:prstGeom prst="rect">
            <a:avLst/>
          </a:prstGeom>
        </p:spPr>
      </p:pic>
    </p:spTree>
    <p:extLst>
      <p:ext uri="{BB962C8B-B14F-4D97-AF65-F5344CB8AC3E}">
        <p14:creationId xmlns:p14="http://schemas.microsoft.com/office/powerpoint/2010/main" val="2474345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2">
            <a:extLst>
              <a:ext uri="{FF2B5EF4-FFF2-40B4-BE49-F238E27FC236}">
                <a16:creationId xmlns:a16="http://schemas.microsoft.com/office/drawing/2014/main" id="{DE13F9B3-F9C6-43C0-AC12-92F44614D837}"/>
              </a:ext>
            </a:extLst>
          </p:cNvPr>
          <p:cNvSpPr>
            <a:spLocks noGrp="1"/>
          </p:cNvSpPr>
          <p:nvPr>
            <p:ph type="ftr" sz="quarter" idx="11"/>
          </p:nvPr>
        </p:nvSpPr>
        <p:spPr/>
        <p:txBody>
          <a:bodyPr/>
          <a:lstStyle/>
          <a:p>
            <a:r>
              <a:rPr lang="de-DE" altLang="de-DE" dirty="0"/>
              <a:t>Bundesförderung für effiziente Gebäude (BEG) / Besser mit Architekten/ 10.05.2022</a:t>
            </a:r>
          </a:p>
        </p:txBody>
      </p:sp>
      <p:sp>
        <p:nvSpPr>
          <p:cNvPr id="6" name="Textplatzhalter 5">
            <a:extLst>
              <a:ext uri="{FF2B5EF4-FFF2-40B4-BE49-F238E27FC236}">
                <a16:creationId xmlns:a16="http://schemas.microsoft.com/office/drawing/2014/main" id="{FE69282C-6FF7-4E1E-B3B8-0B46475BB9D1}"/>
              </a:ext>
            </a:extLst>
          </p:cNvPr>
          <p:cNvSpPr>
            <a:spLocks noGrp="1"/>
          </p:cNvSpPr>
          <p:nvPr>
            <p:ph type="body" sz="quarter" idx="13"/>
          </p:nvPr>
        </p:nvSpPr>
        <p:spPr/>
        <p:txBody>
          <a:bodyPr/>
          <a:lstStyle/>
          <a:p>
            <a:endParaRPr lang="de-DE"/>
          </a:p>
        </p:txBody>
      </p:sp>
      <p:sp>
        <p:nvSpPr>
          <p:cNvPr id="8" name="Textplatzhalter 7">
            <a:extLst>
              <a:ext uri="{FF2B5EF4-FFF2-40B4-BE49-F238E27FC236}">
                <a16:creationId xmlns:a16="http://schemas.microsoft.com/office/drawing/2014/main" id="{A38E5A56-7CF4-4B4F-946B-A71A5BC16BA3}"/>
              </a:ext>
            </a:extLst>
          </p:cNvPr>
          <p:cNvSpPr>
            <a:spLocks noGrp="1"/>
          </p:cNvSpPr>
          <p:nvPr>
            <p:ph type="body" sz="quarter" idx="14"/>
          </p:nvPr>
        </p:nvSpPr>
        <p:spPr/>
        <p:txBody>
          <a:bodyPr/>
          <a:lstStyle/>
          <a:p>
            <a:r>
              <a:rPr lang="de-DE" dirty="0"/>
              <a:t>Zum 01.11.2020 in Kraft getreten</a:t>
            </a:r>
          </a:p>
        </p:txBody>
      </p:sp>
      <p:sp>
        <p:nvSpPr>
          <p:cNvPr id="291842" name="Titel 1">
            <a:extLst>
              <a:ext uri="{FF2B5EF4-FFF2-40B4-BE49-F238E27FC236}">
                <a16:creationId xmlns:a16="http://schemas.microsoft.com/office/drawing/2014/main" id="{651963B2-B515-45E3-A088-275E1B6D4025}"/>
              </a:ext>
            </a:extLst>
          </p:cNvPr>
          <p:cNvSpPr>
            <a:spLocks noGrp="1"/>
          </p:cNvSpPr>
          <p:nvPr>
            <p:ph type="title"/>
          </p:nvPr>
        </p:nvSpPr>
        <p:spPr/>
        <p:txBody>
          <a:bodyPr/>
          <a:lstStyle/>
          <a:p>
            <a:r>
              <a:rPr lang="de-DE" altLang="de-DE" dirty="0"/>
              <a:t>Gebäudeenergiegesetz (GEG) als Grundlage der BEG (2)</a:t>
            </a:r>
          </a:p>
        </p:txBody>
      </p:sp>
      <p:sp>
        <p:nvSpPr>
          <p:cNvPr id="4" name="Rectangle 3">
            <a:extLst>
              <a:ext uri="{FF2B5EF4-FFF2-40B4-BE49-F238E27FC236}">
                <a16:creationId xmlns:a16="http://schemas.microsoft.com/office/drawing/2014/main" id="{EBB4A729-DD21-45E8-BFF1-51F928CA06FA}"/>
              </a:ext>
            </a:extLst>
          </p:cNvPr>
          <p:cNvSpPr txBox="1">
            <a:spLocks noChangeArrowheads="1"/>
          </p:cNvSpPr>
          <p:nvPr/>
        </p:nvSpPr>
        <p:spPr bwMode="gray">
          <a:xfrm>
            <a:off x="500405" y="1090735"/>
            <a:ext cx="5814116" cy="4270523"/>
          </a:xfrm>
          <a:prstGeom prst="rect">
            <a:avLst/>
          </a:prstGeom>
          <a:solidFill>
            <a:schemeClr val="accent3">
              <a:lumMod val="40000"/>
              <a:lumOff val="60000"/>
            </a:schemeClr>
          </a:solidFill>
          <a:ln>
            <a:noFill/>
          </a:ln>
        </p:spPr>
        <p:txBody>
          <a:bodyPr lIns="74553" tIns="158375" rIns="74553" bIns="37274"/>
          <a:lstStyle>
            <a:lvl1pPr marL="177800" indent="-177800" eaLnBrk="0" hangingPunct="0">
              <a:lnSpc>
                <a:spcPct val="110000"/>
              </a:lnSpc>
              <a:spcBef>
                <a:spcPts val="400"/>
              </a:spcBef>
              <a:buSzPct val="120000"/>
              <a:buFont typeface="Arial" pitchFamily="34" charset="0"/>
              <a:buChar char="›"/>
              <a:defRPr sz="1400">
                <a:solidFill>
                  <a:schemeClr val="tx1"/>
                </a:solidFill>
                <a:latin typeface="Arial" pitchFamily="34" charset="0"/>
                <a:ea typeface="ＭＳ Ｐゴシック" pitchFamily="34" charset="-128"/>
                <a:cs typeface="Arial" pitchFamily="34" charset="0"/>
              </a:defRPr>
            </a:lvl1pPr>
            <a:lvl2pPr marL="533400" indent="-176213" eaLnBrk="0" hangingPunct="0">
              <a:lnSpc>
                <a:spcPct val="110000"/>
              </a:lnSpc>
              <a:spcBef>
                <a:spcPts val="400"/>
              </a:spcBef>
              <a:buSzPct val="120000"/>
              <a:buFont typeface="Arial" pitchFamily="34" charset="0"/>
              <a:buChar char="›"/>
              <a:defRPr sz="1400">
                <a:solidFill>
                  <a:schemeClr val="tx1"/>
                </a:solidFill>
                <a:latin typeface="Arial" pitchFamily="34" charset="0"/>
                <a:ea typeface="ＭＳ Ｐゴシック" pitchFamily="34" charset="-128"/>
                <a:cs typeface="Arial" pitchFamily="34" charset="0"/>
              </a:defRPr>
            </a:lvl2pPr>
            <a:lvl3pPr marL="369888" indent="-284163" eaLnBrk="0" hangingPunct="0">
              <a:lnSpc>
                <a:spcPct val="110000"/>
              </a:lnSpc>
              <a:spcBef>
                <a:spcPts val="400"/>
              </a:spcBef>
              <a:buSzPct val="120000"/>
              <a:buFont typeface="Arial" pitchFamily="34" charset="0"/>
              <a:buChar char="›"/>
              <a:defRPr sz="1400">
                <a:solidFill>
                  <a:schemeClr val="tx1"/>
                </a:solidFill>
                <a:latin typeface="Arial" pitchFamily="34" charset="0"/>
                <a:ea typeface="ＭＳ Ｐゴシック" pitchFamily="34" charset="-128"/>
                <a:cs typeface="Arial" pitchFamily="34" charset="0"/>
              </a:defRPr>
            </a:lvl3pPr>
            <a:lvl4pPr marL="727075" indent="-284163" eaLnBrk="0" hangingPunct="0">
              <a:lnSpc>
                <a:spcPct val="110000"/>
              </a:lnSpc>
              <a:spcBef>
                <a:spcPts val="400"/>
              </a:spcBef>
              <a:buSzPct val="120000"/>
              <a:buFont typeface="Arial" pitchFamily="34" charset="0"/>
              <a:buChar char="›"/>
              <a:defRPr sz="1400">
                <a:solidFill>
                  <a:schemeClr val="tx1"/>
                </a:solidFill>
                <a:latin typeface="Arial" pitchFamily="34" charset="0"/>
                <a:ea typeface="ＭＳ Ｐゴシック" pitchFamily="34" charset="-128"/>
                <a:cs typeface="Arial" pitchFamily="34" charset="0"/>
              </a:defRPr>
            </a:lvl4pPr>
            <a:lvl5pPr marL="1612900" indent="-177800" eaLnBrk="0" hangingPunct="0">
              <a:lnSpc>
                <a:spcPct val="110000"/>
              </a:lnSpc>
              <a:spcBef>
                <a:spcPts val="400"/>
              </a:spcBef>
              <a:buSzPct val="120000"/>
              <a:buFont typeface="Arial" pitchFamily="34" charset="0"/>
              <a:buChar char="›"/>
              <a:defRPr sz="1400">
                <a:solidFill>
                  <a:schemeClr val="tx1"/>
                </a:solidFill>
                <a:latin typeface="Arial" pitchFamily="34" charset="0"/>
                <a:ea typeface="ＭＳ Ｐゴシック" pitchFamily="34" charset="-128"/>
                <a:cs typeface="Arial" pitchFamily="34" charset="0"/>
              </a:defRPr>
            </a:lvl5pPr>
            <a:lvl6pPr marL="2070100" indent="-177800" eaLnBrk="0" fontAlgn="base" hangingPunct="0">
              <a:lnSpc>
                <a:spcPct val="110000"/>
              </a:lnSpc>
              <a:spcBef>
                <a:spcPts val="400"/>
              </a:spcBef>
              <a:spcAft>
                <a:spcPct val="0"/>
              </a:spcAft>
              <a:buSzPct val="120000"/>
              <a:buFont typeface="Arial" pitchFamily="34" charset="0"/>
              <a:buChar char="›"/>
              <a:defRPr sz="1400">
                <a:solidFill>
                  <a:schemeClr val="tx1"/>
                </a:solidFill>
                <a:latin typeface="Arial" pitchFamily="34" charset="0"/>
                <a:ea typeface="ＭＳ Ｐゴシック" pitchFamily="34" charset="-128"/>
                <a:cs typeface="Arial" pitchFamily="34" charset="0"/>
              </a:defRPr>
            </a:lvl6pPr>
            <a:lvl7pPr marL="2527300" indent="-177800" eaLnBrk="0" fontAlgn="base" hangingPunct="0">
              <a:lnSpc>
                <a:spcPct val="110000"/>
              </a:lnSpc>
              <a:spcBef>
                <a:spcPts val="400"/>
              </a:spcBef>
              <a:spcAft>
                <a:spcPct val="0"/>
              </a:spcAft>
              <a:buSzPct val="120000"/>
              <a:buFont typeface="Arial" pitchFamily="34" charset="0"/>
              <a:buChar char="›"/>
              <a:defRPr sz="1400">
                <a:solidFill>
                  <a:schemeClr val="tx1"/>
                </a:solidFill>
                <a:latin typeface="Arial" pitchFamily="34" charset="0"/>
                <a:ea typeface="ＭＳ Ｐゴシック" pitchFamily="34" charset="-128"/>
                <a:cs typeface="Arial" pitchFamily="34" charset="0"/>
              </a:defRPr>
            </a:lvl7pPr>
            <a:lvl8pPr marL="2984500" indent="-177800" eaLnBrk="0" fontAlgn="base" hangingPunct="0">
              <a:lnSpc>
                <a:spcPct val="110000"/>
              </a:lnSpc>
              <a:spcBef>
                <a:spcPts val="400"/>
              </a:spcBef>
              <a:spcAft>
                <a:spcPct val="0"/>
              </a:spcAft>
              <a:buSzPct val="120000"/>
              <a:buFont typeface="Arial" pitchFamily="34" charset="0"/>
              <a:buChar char="›"/>
              <a:defRPr sz="1400">
                <a:solidFill>
                  <a:schemeClr val="tx1"/>
                </a:solidFill>
                <a:latin typeface="Arial" pitchFamily="34" charset="0"/>
                <a:ea typeface="ＭＳ Ｐゴシック" pitchFamily="34" charset="-128"/>
                <a:cs typeface="Arial" pitchFamily="34" charset="0"/>
              </a:defRPr>
            </a:lvl8pPr>
            <a:lvl9pPr marL="3441700" indent="-177800" eaLnBrk="0" fontAlgn="base" hangingPunct="0">
              <a:lnSpc>
                <a:spcPct val="110000"/>
              </a:lnSpc>
              <a:spcBef>
                <a:spcPts val="400"/>
              </a:spcBef>
              <a:spcAft>
                <a:spcPct val="0"/>
              </a:spcAft>
              <a:buSzPct val="120000"/>
              <a:buFont typeface="Arial" pitchFamily="34" charset="0"/>
              <a:buChar char="›"/>
              <a:defRPr sz="1400">
                <a:solidFill>
                  <a:schemeClr val="tx1"/>
                </a:solidFill>
                <a:latin typeface="Arial" pitchFamily="34" charset="0"/>
                <a:ea typeface="ＭＳ Ｐゴシック" pitchFamily="34" charset="-128"/>
                <a:cs typeface="Arial" pitchFamily="34" charset="0"/>
              </a:defRPr>
            </a:lvl9pPr>
          </a:lstStyle>
          <a:p>
            <a:pPr>
              <a:spcBef>
                <a:spcPts val="528"/>
              </a:spcBef>
              <a:defRPr/>
            </a:pPr>
            <a:r>
              <a:rPr lang="de-DE" altLang="de-DE" dirty="0">
                <a:solidFill>
                  <a:srgbClr val="000000"/>
                </a:solidFill>
              </a:rPr>
              <a:t>Die Berechnungsgrundlage mit dem </a:t>
            </a:r>
            <a:r>
              <a:rPr lang="de-DE" altLang="de-DE" b="1" dirty="0">
                <a:solidFill>
                  <a:srgbClr val="000000"/>
                </a:solidFill>
              </a:rPr>
              <a:t>Referenzgebäude</a:t>
            </a:r>
            <a:r>
              <a:rPr lang="de-DE" altLang="de-DE" dirty="0">
                <a:solidFill>
                  <a:srgbClr val="000000"/>
                </a:solidFill>
              </a:rPr>
              <a:t> bleibt weitgehend unverändert.</a:t>
            </a:r>
          </a:p>
          <a:p>
            <a:pPr lvl="1">
              <a:spcBef>
                <a:spcPts val="528"/>
              </a:spcBef>
              <a:defRPr/>
            </a:pPr>
            <a:r>
              <a:rPr lang="de-DE" altLang="de-DE" dirty="0">
                <a:solidFill>
                  <a:srgbClr val="000000"/>
                </a:solidFill>
              </a:rPr>
              <a:t>Das Referenzgebäude sieht aus wie das geplante Gebäude, hat aber eine vorgegebene technische (energetische) Ausstattung.</a:t>
            </a:r>
          </a:p>
          <a:p>
            <a:pPr lvl="1">
              <a:spcBef>
                <a:spcPts val="528"/>
              </a:spcBef>
              <a:defRPr/>
            </a:pPr>
            <a:r>
              <a:rPr lang="de-DE" altLang="de-DE" dirty="0">
                <a:solidFill>
                  <a:srgbClr val="000000"/>
                </a:solidFill>
              </a:rPr>
              <a:t>Gesetzliche Anforderung ist an das Referenzgebäude geknüpft: Primärenergiebedarf eines Neubaus</a:t>
            </a:r>
            <a:br>
              <a:rPr lang="de-DE" altLang="de-DE" dirty="0">
                <a:solidFill>
                  <a:srgbClr val="000000"/>
                </a:solidFill>
              </a:rPr>
            </a:br>
            <a:r>
              <a:rPr lang="de-DE" altLang="de-DE" dirty="0">
                <a:solidFill>
                  <a:srgbClr val="000000"/>
                </a:solidFill>
              </a:rPr>
              <a:t>darf maximal 75% des Referenzgebäudes betragen.</a:t>
            </a:r>
          </a:p>
          <a:p>
            <a:pPr>
              <a:spcBef>
                <a:spcPts val="528"/>
              </a:spcBef>
              <a:defRPr/>
            </a:pPr>
            <a:r>
              <a:rPr lang="de-DE" altLang="de-DE" b="1" dirty="0">
                <a:solidFill>
                  <a:srgbClr val="000000"/>
                </a:solidFill>
              </a:rPr>
              <a:t>Die Fördersystematik der Effizienzhäuser/ Effizienzgebäude behält damit Gültigkeit: </a:t>
            </a:r>
          </a:p>
          <a:p>
            <a:pPr lvl="1">
              <a:spcBef>
                <a:spcPts val="528"/>
              </a:spcBef>
              <a:defRPr/>
            </a:pPr>
            <a:r>
              <a:rPr lang="de-DE" altLang="de-DE" dirty="0">
                <a:solidFill>
                  <a:srgbClr val="000000"/>
                </a:solidFill>
              </a:rPr>
              <a:t>Bezugspunkt und Aussagekraft der Stufen </a:t>
            </a:r>
          </a:p>
          <a:p>
            <a:pPr lvl="1">
              <a:spcBef>
                <a:spcPts val="528"/>
              </a:spcBef>
              <a:defRPr/>
            </a:pPr>
            <a:r>
              <a:rPr lang="de-DE" altLang="de-DE" dirty="0">
                <a:solidFill>
                  <a:srgbClr val="000000"/>
                </a:solidFill>
              </a:rPr>
              <a:t>z. B. EH 55 =  max. 55 % Primärenergiebedarf</a:t>
            </a:r>
            <a:br>
              <a:rPr lang="de-DE" altLang="de-DE" dirty="0">
                <a:solidFill>
                  <a:srgbClr val="000000"/>
                </a:solidFill>
              </a:rPr>
            </a:br>
            <a:r>
              <a:rPr lang="de-DE" altLang="de-DE" dirty="0">
                <a:solidFill>
                  <a:srgbClr val="000000"/>
                </a:solidFill>
              </a:rPr>
              <a:t>im Vergleich zum Referenzgebäude</a:t>
            </a:r>
          </a:p>
        </p:txBody>
      </p:sp>
      <p:pic>
        <p:nvPicPr>
          <p:cNvPr id="10" name="Grafik 9">
            <a:extLst>
              <a:ext uri="{FF2B5EF4-FFF2-40B4-BE49-F238E27FC236}">
                <a16:creationId xmlns:a16="http://schemas.microsoft.com/office/drawing/2014/main" id="{4563A7F8-4FCA-49BA-9D7B-80878F750CBC}"/>
              </a:ext>
            </a:extLst>
          </p:cNvPr>
          <p:cNvPicPr>
            <a:picLocks noChangeAspect="1"/>
          </p:cNvPicPr>
          <p:nvPr/>
        </p:nvPicPr>
        <p:blipFill rotWithShape="1">
          <a:blip r:embed="rId3">
            <a:extLst>
              <a:ext uri="{28A0092B-C50C-407E-A947-70E740481C1C}">
                <a14:useLocalDpi xmlns:a14="http://schemas.microsoft.com/office/drawing/2010/main" val="0"/>
              </a:ext>
            </a:extLst>
          </a:blip>
          <a:srcRect l="423" t="9159" r="54991" b="17382"/>
          <a:stretch/>
        </p:blipFill>
        <p:spPr>
          <a:xfrm>
            <a:off x="6482044" y="1103316"/>
            <a:ext cx="3885917" cy="4270522"/>
          </a:xfrm>
          <a:prstGeom prst="rect">
            <a:avLst/>
          </a:prstGeom>
        </p:spPr>
      </p:pic>
      <p:sp>
        <p:nvSpPr>
          <p:cNvPr id="11" name="Rechteck 10">
            <a:extLst>
              <a:ext uri="{FF2B5EF4-FFF2-40B4-BE49-F238E27FC236}">
                <a16:creationId xmlns:a16="http://schemas.microsoft.com/office/drawing/2014/main" id="{BEE51B50-427D-467E-A371-F2B6DCFAC98E}"/>
              </a:ext>
            </a:extLst>
          </p:cNvPr>
          <p:cNvSpPr/>
          <p:nvPr/>
        </p:nvSpPr>
        <p:spPr>
          <a:xfrm>
            <a:off x="8788868" y="5351743"/>
            <a:ext cx="1604927" cy="227755"/>
          </a:xfrm>
          <a:prstGeom prst="rect">
            <a:avLst/>
          </a:prstGeom>
        </p:spPr>
        <p:txBody>
          <a:bodyPr wrap="none">
            <a:spAutoFit/>
          </a:bodyPr>
          <a:lstStyle/>
          <a:p>
            <a:r>
              <a:rPr lang="de-DE" sz="880" dirty="0">
                <a:solidFill>
                  <a:srgbClr val="5A6166"/>
                </a:solidFill>
                <a:latin typeface="Calibri" panose="020F0502020204030204" pitchFamily="34" charset="0"/>
                <a:cs typeface="Calibri" panose="020F0502020204030204" pitchFamily="34" charset="0"/>
              </a:rPr>
              <a:t>KfW-Bildarchiv / Thorsten </a:t>
            </a:r>
            <a:r>
              <a:rPr lang="de-DE" sz="880" dirty="0" err="1">
                <a:solidFill>
                  <a:srgbClr val="5A6166"/>
                </a:solidFill>
                <a:latin typeface="Calibri" panose="020F0502020204030204" pitchFamily="34" charset="0"/>
                <a:cs typeface="Calibri" panose="020F0502020204030204" pitchFamily="34" charset="0"/>
              </a:rPr>
              <a:t>Futh</a:t>
            </a:r>
            <a:endParaRPr lang="de-DE" sz="880" dirty="0">
              <a:solidFill>
                <a:srgbClr val="5A6166"/>
              </a:solidFill>
              <a:latin typeface="Calibri" panose="020F0502020204030204" pitchFamily="34" charset="0"/>
              <a:cs typeface="Calibri" panose="020F0502020204030204" pitchFamily="34" charset="0"/>
            </a:endParaRPr>
          </a:p>
        </p:txBody>
      </p:sp>
      <p:sp>
        <p:nvSpPr>
          <p:cNvPr id="12" name="Foliennummernplatzhalter 2">
            <a:extLst>
              <a:ext uri="{FF2B5EF4-FFF2-40B4-BE49-F238E27FC236}">
                <a16:creationId xmlns:a16="http://schemas.microsoft.com/office/drawing/2014/main" id="{BDB8A250-4B11-4E7C-B0DE-47EA31CF7EA5}"/>
              </a:ext>
            </a:extLst>
          </p:cNvPr>
          <p:cNvSpPr txBox="1">
            <a:spLocks/>
          </p:cNvSpPr>
          <p:nvPr/>
        </p:nvSpPr>
        <p:spPr>
          <a:xfrm>
            <a:off x="9990753" y="5606951"/>
            <a:ext cx="377210" cy="251653"/>
          </a:xfrm>
          <a:prstGeom prst="rect">
            <a:avLst/>
          </a:prstGeom>
        </p:spPr>
        <p:txBody>
          <a:bodyPr/>
          <a:lstStyle>
            <a:defPPr>
              <a:defRPr lang="de-DE"/>
            </a:defPPr>
            <a:lvl1pPr marL="0" algn="l" defTabSz="804581" rtl="0" eaLnBrk="1" latinLnBrk="0" hangingPunct="1">
              <a:defRPr sz="1584" kern="1200">
                <a:solidFill>
                  <a:schemeClr val="tx1"/>
                </a:solidFill>
                <a:latin typeface="+mn-lt"/>
                <a:ea typeface="+mn-ea"/>
                <a:cs typeface="+mn-cs"/>
              </a:defRPr>
            </a:lvl1pPr>
            <a:lvl2pPr marL="402290" algn="l" defTabSz="804581" rtl="0" eaLnBrk="1" latinLnBrk="0" hangingPunct="1">
              <a:defRPr sz="1584" kern="1200">
                <a:solidFill>
                  <a:schemeClr val="tx1"/>
                </a:solidFill>
                <a:latin typeface="+mn-lt"/>
                <a:ea typeface="+mn-ea"/>
                <a:cs typeface="+mn-cs"/>
              </a:defRPr>
            </a:lvl2pPr>
            <a:lvl3pPr marL="804581" algn="l" defTabSz="804581" rtl="0" eaLnBrk="1" latinLnBrk="0" hangingPunct="1">
              <a:defRPr sz="1584" kern="1200">
                <a:solidFill>
                  <a:schemeClr val="tx1"/>
                </a:solidFill>
                <a:latin typeface="+mn-lt"/>
                <a:ea typeface="+mn-ea"/>
                <a:cs typeface="+mn-cs"/>
              </a:defRPr>
            </a:lvl3pPr>
            <a:lvl4pPr marL="1206871" algn="l" defTabSz="804581" rtl="0" eaLnBrk="1" latinLnBrk="0" hangingPunct="1">
              <a:defRPr sz="1584" kern="1200">
                <a:solidFill>
                  <a:schemeClr val="tx1"/>
                </a:solidFill>
                <a:latin typeface="+mn-lt"/>
                <a:ea typeface="+mn-ea"/>
                <a:cs typeface="+mn-cs"/>
              </a:defRPr>
            </a:lvl4pPr>
            <a:lvl5pPr marL="1609161" algn="l" defTabSz="804581" rtl="0" eaLnBrk="1" latinLnBrk="0" hangingPunct="1">
              <a:defRPr sz="1584" kern="1200">
                <a:solidFill>
                  <a:schemeClr val="tx1"/>
                </a:solidFill>
                <a:latin typeface="+mn-lt"/>
                <a:ea typeface="+mn-ea"/>
                <a:cs typeface="+mn-cs"/>
              </a:defRPr>
            </a:lvl5pPr>
            <a:lvl6pPr marL="2011451" algn="l" defTabSz="804581" rtl="0" eaLnBrk="1" latinLnBrk="0" hangingPunct="1">
              <a:defRPr sz="1584" kern="1200">
                <a:solidFill>
                  <a:schemeClr val="tx1"/>
                </a:solidFill>
                <a:latin typeface="+mn-lt"/>
                <a:ea typeface="+mn-ea"/>
                <a:cs typeface="+mn-cs"/>
              </a:defRPr>
            </a:lvl6pPr>
            <a:lvl7pPr marL="2413742" algn="l" defTabSz="804581" rtl="0" eaLnBrk="1" latinLnBrk="0" hangingPunct="1">
              <a:defRPr sz="1584" kern="1200">
                <a:solidFill>
                  <a:schemeClr val="tx1"/>
                </a:solidFill>
                <a:latin typeface="+mn-lt"/>
                <a:ea typeface="+mn-ea"/>
                <a:cs typeface="+mn-cs"/>
              </a:defRPr>
            </a:lvl7pPr>
            <a:lvl8pPr marL="2816032" algn="l" defTabSz="804581" rtl="0" eaLnBrk="1" latinLnBrk="0" hangingPunct="1">
              <a:defRPr sz="1584" kern="1200">
                <a:solidFill>
                  <a:schemeClr val="tx1"/>
                </a:solidFill>
                <a:latin typeface="+mn-lt"/>
                <a:ea typeface="+mn-ea"/>
                <a:cs typeface="+mn-cs"/>
              </a:defRPr>
            </a:lvl8pPr>
            <a:lvl9pPr marL="3218322" algn="l" defTabSz="804581" rtl="0" eaLnBrk="1" latinLnBrk="0" hangingPunct="1">
              <a:defRPr sz="1584" kern="1200">
                <a:solidFill>
                  <a:schemeClr val="tx1"/>
                </a:solidFill>
                <a:latin typeface="+mn-lt"/>
                <a:ea typeface="+mn-ea"/>
                <a:cs typeface="+mn-cs"/>
              </a:defRPr>
            </a:lvl9pPr>
          </a:lstStyle>
          <a:p>
            <a:pPr algn="r"/>
            <a:fld id="{5678FFC5-4430-43BC-9807-D0C6EB405569}" type="slidenum">
              <a:rPr lang="de-DE" sz="900" smtClean="0"/>
              <a:pPr algn="r"/>
              <a:t>4</a:t>
            </a:fld>
            <a:endParaRPr lang="de-DE" sz="900" dirty="0"/>
          </a:p>
        </p:txBody>
      </p:sp>
    </p:spTree>
    <p:extLst>
      <p:ext uri="{BB962C8B-B14F-4D97-AF65-F5344CB8AC3E}">
        <p14:creationId xmlns:p14="http://schemas.microsoft.com/office/powerpoint/2010/main" val="3963044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4"/>
          </p:nvPr>
        </p:nvSpPr>
        <p:spPr/>
        <p:txBody>
          <a:bodyPr/>
          <a:lstStyle/>
          <a:p>
            <a:r>
              <a:rPr lang="de-DE" dirty="0"/>
              <a:t>Basisstufen und Anforderungswerte</a:t>
            </a:r>
          </a:p>
          <a:p>
            <a:endParaRPr lang="de-DE" dirty="0"/>
          </a:p>
        </p:txBody>
      </p:sp>
      <p:sp>
        <p:nvSpPr>
          <p:cNvPr id="6" name="Titel 5"/>
          <p:cNvSpPr>
            <a:spLocks noGrp="1"/>
          </p:cNvSpPr>
          <p:nvPr>
            <p:ph type="title"/>
          </p:nvPr>
        </p:nvSpPr>
        <p:spPr/>
        <p:txBody>
          <a:bodyPr/>
          <a:lstStyle/>
          <a:p>
            <a:r>
              <a:rPr lang="de-DE" dirty="0"/>
              <a:t>BEG Neubau Effizienzhaus</a:t>
            </a:r>
          </a:p>
        </p:txBody>
      </p:sp>
      <p:graphicFrame>
        <p:nvGraphicFramePr>
          <p:cNvPr id="7" name="Tabelle 6"/>
          <p:cNvGraphicFramePr>
            <a:graphicFrameLocks noGrp="1"/>
          </p:cNvGraphicFramePr>
          <p:nvPr>
            <p:extLst>
              <p:ext uri="{D42A27DB-BD31-4B8C-83A1-F6EECF244321}">
                <p14:modId xmlns:p14="http://schemas.microsoft.com/office/powerpoint/2010/main" val="339717547"/>
              </p:ext>
            </p:extLst>
          </p:nvPr>
        </p:nvGraphicFramePr>
        <p:xfrm>
          <a:off x="500404" y="1164391"/>
          <a:ext cx="9908361" cy="4261035"/>
        </p:xfrm>
        <a:graphic>
          <a:graphicData uri="http://schemas.openxmlformats.org/drawingml/2006/table">
            <a:tbl>
              <a:tblPr firstRow="1" bandRow="1">
                <a:tableStyleId>{2D5ABB26-0587-4C30-8999-92F81FD0307C}</a:tableStyleId>
              </a:tblPr>
              <a:tblGrid>
                <a:gridCol w="3302787">
                  <a:extLst>
                    <a:ext uri="{9D8B030D-6E8A-4147-A177-3AD203B41FA5}">
                      <a16:colId xmlns:a16="http://schemas.microsoft.com/office/drawing/2014/main" val="20000"/>
                    </a:ext>
                  </a:extLst>
                </a:gridCol>
                <a:gridCol w="3302787">
                  <a:extLst>
                    <a:ext uri="{9D8B030D-6E8A-4147-A177-3AD203B41FA5}">
                      <a16:colId xmlns:a16="http://schemas.microsoft.com/office/drawing/2014/main" val="20001"/>
                    </a:ext>
                  </a:extLst>
                </a:gridCol>
                <a:gridCol w="3302787">
                  <a:extLst>
                    <a:ext uri="{9D8B030D-6E8A-4147-A177-3AD203B41FA5}">
                      <a16:colId xmlns:a16="http://schemas.microsoft.com/office/drawing/2014/main" val="1801644657"/>
                    </a:ext>
                  </a:extLst>
                </a:gridCol>
              </a:tblGrid>
              <a:tr h="562788">
                <a:tc>
                  <a:txBody>
                    <a:bodyPr/>
                    <a:lstStyle/>
                    <a:p>
                      <a:pPr algn="ctr"/>
                      <a:endParaRPr lang="de-DE" sz="1400" b="1" dirty="0">
                        <a:solidFill>
                          <a:schemeClr val="bg1"/>
                        </a:solidFill>
                        <a:latin typeface="+mj-lt"/>
                      </a:endParaRP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400" b="1" dirty="0">
                        <a:solidFill>
                          <a:schemeClr val="bg1"/>
                        </a:solidFill>
                      </a:endParaRP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solidFill>
                            <a:schemeClr val="bg1"/>
                          </a:solidFill>
                        </a:rPr>
                        <a:t>Wohngebäude</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292607935"/>
                  </a:ext>
                </a:extLst>
              </a:tr>
              <a:tr h="1021479">
                <a:tc>
                  <a:txBody>
                    <a:bodyPr/>
                    <a:lstStyle/>
                    <a:p>
                      <a:pPr algn="ctr"/>
                      <a:r>
                        <a:rPr lang="de-DE" sz="1400" b="1" dirty="0">
                          <a:solidFill>
                            <a:schemeClr val="bg1"/>
                          </a:solidFill>
                          <a:latin typeface="+mj-lt"/>
                        </a:rPr>
                        <a:t>Effizienzhaus- </a:t>
                      </a:r>
                    </a:p>
                    <a:p>
                      <a:pPr algn="ctr"/>
                      <a:r>
                        <a:rPr lang="de-DE" sz="1400" b="1" dirty="0">
                          <a:solidFill>
                            <a:schemeClr val="bg1"/>
                          </a:solidFill>
                          <a:latin typeface="+mj-lt"/>
                        </a:rPr>
                        <a:t>Standard</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a:r>
                        <a:rPr lang="de-DE" sz="1400" b="1" dirty="0">
                          <a:solidFill>
                            <a:schemeClr val="bg1"/>
                          </a:solidFill>
                          <a:latin typeface="+mj-lt"/>
                        </a:rPr>
                        <a:t>Jahres-</a:t>
                      </a:r>
                    </a:p>
                    <a:p>
                      <a:pPr algn="ctr"/>
                      <a:r>
                        <a:rPr lang="de-DE" sz="1400" b="1" dirty="0">
                          <a:solidFill>
                            <a:schemeClr val="bg1"/>
                          </a:solidFill>
                          <a:latin typeface="+mj-lt"/>
                        </a:rPr>
                        <a:t>Primärenergiebedarf </a:t>
                      </a:r>
                      <a:br>
                        <a:rPr lang="de-DE" sz="1400" b="1" dirty="0">
                          <a:solidFill>
                            <a:schemeClr val="bg1"/>
                          </a:solidFill>
                          <a:latin typeface="+mj-lt"/>
                        </a:rPr>
                      </a:br>
                      <a:r>
                        <a:rPr lang="de-DE" sz="1400" b="1" dirty="0">
                          <a:solidFill>
                            <a:schemeClr val="bg1"/>
                          </a:solidFill>
                          <a:latin typeface="+mj-lt"/>
                        </a:rPr>
                        <a:t>(Q</a:t>
                      </a:r>
                      <a:r>
                        <a:rPr lang="de-DE" sz="1400" b="1" baseline="-25000" dirty="0">
                          <a:solidFill>
                            <a:schemeClr val="bg1"/>
                          </a:solidFill>
                          <a:latin typeface="+mj-lt"/>
                        </a:rPr>
                        <a:t>P</a:t>
                      </a:r>
                      <a:r>
                        <a:rPr lang="de-DE" sz="1400" b="1" dirty="0">
                          <a:solidFill>
                            <a:schemeClr val="bg1"/>
                          </a:solidFill>
                          <a:latin typeface="+mj-lt"/>
                        </a:rPr>
                        <a:t>)</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a:r>
                        <a:rPr lang="de-DE" sz="1400" b="1" dirty="0">
                          <a:solidFill>
                            <a:schemeClr val="bg1"/>
                          </a:solidFill>
                          <a:latin typeface="+mj-lt"/>
                        </a:rPr>
                        <a:t>Transmissions-</a:t>
                      </a:r>
                    </a:p>
                    <a:p>
                      <a:pPr algn="ctr"/>
                      <a:r>
                        <a:rPr lang="de-DE" sz="1400" b="1" dirty="0">
                          <a:solidFill>
                            <a:schemeClr val="bg1"/>
                          </a:solidFill>
                          <a:latin typeface="+mj-lt"/>
                        </a:rPr>
                        <a:t>Wärmeverlust</a:t>
                      </a:r>
                      <a:br>
                        <a:rPr lang="de-DE" sz="1400" b="1" dirty="0">
                          <a:solidFill>
                            <a:schemeClr val="bg1"/>
                          </a:solidFill>
                          <a:latin typeface="+mj-lt"/>
                        </a:rPr>
                      </a:br>
                      <a:r>
                        <a:rPr lang="de-DE" sz="1400" b="1" dirty="0">
                          <a:solidFill>
                            <a:schemeClr val="bg1"/>
                          </a:solidFill>
                          <a:latin typeface="+mj-lt"/>
                        </a:rPr>
                        <a:t>(H‘T)</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425616">
                <a:tc>
                  <a:txBody>
                    <a:bodyPr/>
                    <a:lstStyle/>
                    <a:p>
                      <a:pPr algn="ctr"/>
                      <a:endParaRPr lang="de-DE" sz="1400" b="1" dirty="0">
                        <a:solidFill>
                          <a:schemeClr val="bg1"/>
                        </a:solidFill>
                        <a:latin typeface="+mj-lt"/>
                      </a:endParaRP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altLang="de-DE" sz="1400" dirty="0">
                          <a:solidFill>
                            <a:schemeClr val="bg1"/>
                          </a:solidFill>
                        </a:rPr>
                        <a:t>in % des Referenzgebäudes nach GEG</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hMerge="1">
                  <a:txBody>
                    <a:bodyPr/>
                    <a:lstStyle/>
                    <a:p>
                      <a:pPr algn="ctr"/>
                      <a:endParaRPr lang="de-DE" sz="1400" b="1" dirty="0">
                        <a:solidFill>
                          <a:schemeClr val="bg1"/>
                        </a:solidFill>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3670735743"/>
                  </a:ext>
                </a:extLst>
              </a:tr>
              <a:tr h="562788">
                <a:tc>
                  <a:txBody>
                    <a:bodyPr/>
                    <a:lstStyle/>
                    <a:p>
                      <a:pPr marL="0" algn="ctr" defTabSz="804490" rtl="0" eaLnBrk="1" latinLnBrk="0" hangingPunct="1">
                        <a:spcBef>
                          <a:spcPts val="600"/>
                        </a:spcBef>
                      </a:pPr>
                      <a:r>
                        <a:rPr lang="de-DE" sz="1400" b="0" strike="sngStrike" kern="1200" baseline="0" dirty="0">
                          <a:solidFill>
                            <a:srgbClr val="FF0000"/>
                          </a:solidFill>
                          <a:latin typeface="+mn-lt"/>
                          <a:ea typeface="+mn-ea"/>
                          <a:cs typeface="+mn-cs"/>
                        </a:rPr>
                        <a:t>55</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de-DE" sz="1400" b="0" strike="sngStrike" kern="1200" baseline="0" dirty="0">
                          <a:solidFill>
                            <a:srgbClr val="FF0000"/>
                          </a:solidFill>
                          <a:latin typeface="+mn-lt"/>
                          <a:ea typeface="+mn-ea"/>
                          <a:cs typeface="+mn-cs"/>
                        </a:rPr>
                        <a:t>55 %</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de-DE" sz="1400" b="0" strike="sngStrike" kern="1200" baseline="0" dirty="0">
                          <a:solidFill>
                            <a:srgbClr val="FF0000"/>
                          </a:solidFill>
                          <a:latin typeface="+mn-lt"/>
                          <a:ea typeface="+mn-ea"/>
                          <a:cs typeface="+mn-cs"/>
                        </a:rPr>
                        <a:t>70 %</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2"/>
                  </a:ext>
                </a:extLst>
              </a:tr>
              <a:tr h="562788">
                <a:tc>
                  <a:txBody>
                    <a:bodyPr/>
                    <a:lstStyle/>
                    <a:p>
                      <a:pPr marL="0" algn="ctr" defTabSz="804490" rtl="0" eaLnBrk="1" latinLnBrk="0" hangingPunct="1">
                        <a:spcBef>
                          <a:spcPts val="600"/>
                        </a:spcBef>
                      </a:pPr>
                      <a:r>
                        <a:rPr lang="de-DE" sz="1400" b="1" kern="1200" dirty="0">
                          <a:solidFill>
                            <a:schemeClr val="bg2"/>
                          </a:solidFill>
                          <a:latin typeface="+mn-lt"/>
                          <a:ea typeface="+mn-ea"/>
                          <a:cs typeface="+mn-cs"/>
                        </a:rPr>
                        <a:t>40 NH</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de-DE" sz="1400" b="0" kern="1200" dirty="0">
                          <a:solidFill>
                            <a:schemeClr val="bg2"/>
                          </a:solidFill>
                          <a:latin typeface="+mn-lt"/>
                          <a:ea typeface="+mn-ea"/>
                          <a:cs typeface="+mn-cs"/>
                        </a:rPr>
                        <a:t>40 %</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de-DE" sz="1400" b="0" kern="1200" dirty="0">
                          <a:solidFill>
                            <a:schemeClr val="bg2"/>
                          </a:solidFill>
                          <a:latin typeface="+mn-lt"/>
                          <a:ea typeface="+mn-ea"/>
                          <a:cs typeface="+mn-cs"/>
                        </a:rPr>
                        <a:t>55 %</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62788">
                <a:tc>
                  <a:txBody>
                    <a:bodyPr/>
                    <a:lstStyle/>
                    <a:p>
                      <a:pPr marL="0" algn="ctr" defTabSz="804490" rtl="0" eaLnBrk="1" latinLnBrk="0" hangingPunct="1">
                        <a:spcBef>
                          <a:spcPts val="600"/>
                        </a:spcBef>
                      </a:pPr>
                      <a:r>
                        <a:rPr lang="de-DE" sz="1400" b="0" kern="1200" dirty="0">
                          <a:solidFill>
                            <a:schemeClr val="bg1"/>
                          </a:solidFill>
                          <a:latin typeface="+mn-lt"/>
                          <a:ea typeface="+mn-ea"/>
                          <a:cs typeface="+mn-cs"/>
                        </a:rPr>
                        <a:t>GEG (Neubau)</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de-DE" sz="1400" b="0" kern="1200" dirty="0">
                          <a:solidFill>
                            <a:schemeClr val="bg1"/>
                          </a:solidFill>
                          <a:latin typeface="+mn-lt"/>
                          <a:ea typeface="+mn-ea"/>
                          <a:cs typeface="+mn-cs"/>
                        </a:rPr>
                        <a:t>75 %</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de-DE" sz="1400" b="0" kern="1200" dirty="0">
                          <a:solidFill>
                            <a:schemeClr val="bg1"/>
                          </a:solidFill>
                          <a:latin typeface="+mn-lt"/>
                          <a:ea typeface="+mn-ea"/>
                          <a:cs typeface="+mn-cs"/>
                        </a:rPr>
                        <a:t>100 %</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562788">
                <a:tc>
                  <a:txBody>
                    <a:bodyPr/>
                    <a:lstStyle/>
                    <a:p>
                      <a:pPr marL="0" algn="ctr" defTabSz="804490" rtl="0" eaLnBrk="1" latinLnBrk="0" hangingPunct="1">
                        <a:spcBef>
                          <a:spcPts val="600"/>
                        </a:spcBef>
                      </a:pPr>
                      <a:r>
                        <a:rPr lang="de-DE" sz="1400" b="0" kern="1200" dirty="0">
                          <a:solidFill>
                            <a:schemeClr val="bg1"/>
                          </a:solidFill>
                          <a:latin typeface="+mn-lt"/>
                          <a:ea typeface="+mn-ea"/>
                          <a:cs typeface="+mn-cs"/>
                        </a:rPr>
                        <a:t>Referenzgebäude GEG</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de-DE" sz="1400" b="0" kern="1200" dirty="0">
                          <a:solidFill>
                            <a:schemeClr val="bg1"/>
                          </a:solidFill>
                          <a:latin typeface="+mn-lt"/>
                          <a:ea typeface="+mn-ea"/>
                          <a:cs typeface="+mn-cs"/>
                        </a:rPr>
                        <a:t>100 %</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de-DE" sz="1400" b="0" kern="1200" dirty="0">
                          <a:solidFill>
                            <a:schemeClr val="bg1"/>
                          </a:solidFill>
                          <a:latin typeface="+mn-lt"/>
                          <a:ea typeface="+mn-ea"/>
                          <a:cs typeface="+mn-cs"/>
                        </a:rPr>
                        <a:t>100 %</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6"/>
                  </a:ext>
                </a:extLst>
              </a:tr>
            </a:tbl>
          </a:graphicData>
        </a:graphic>
      </p:graphicFrame>
      <p:sp>
        <p:nvSpPr>
          <p:cNvPr id="15" name="Foliennummernplatzhalter 2">
            <a:extLst>
              <a:ext uri="{FF2B5EF4-FFF2-40B4-BE49-F238E27FC236}">
                <a16:creationId xmlns:a16="http://schemas.microsoft.com/office/drawing/2014/main" id="{AF3D2DFF-18C4-B74C-8BC3-B58582AC15E3}"/>
              </a:ext>
            </a:extLst>
          </p:cNvPr>
          <p:cNvSpPr>
            <a:spLocks noGrp="1"/>
          </p:cNvSpPr>
          <p:nvPr>
            <p:ph type="sldNum" sz="quarter" idx="12"/>
          </p:nvPr>
        </p:nvSpPr>
        <p:spPr>
          <a:xfrm>
            <a:off x="10112648" y="5614683"/>
            <a:ext cx="296118" cy="221725"/>
          </a:xfrm>
        </p:spPr>
        <p:txBody>
          <a:bodyPr/>
          <a:lstStyle/>
          <a:p>
            <a:fld id="{5678FFC5-4430-43BC-9807-D0C6EB405569}" type="slidenum">
              <a:rPr lang="de-DE" smtClean="0"/>
              <a:pPr/>
              <a:t>40</a:t>
            </a:fld>
            <a:endParaRPr lang="de-DE" dirty="0"/>
          </a:p>
        </p:txBody>
      </p:sp>
      <p:sp>
        <p:nvSpPr>
          <p:cNvPr id="3" name="Fußzeilenplatzhalter 2"/>
          <p:cNvSpPr>
            <a:spLocks noGrp="1"/>
          </p:cNvSpPr>
          <p:nvPr>
            <p:ph type="ftr" sz="quarter" idx="11"/>
          </p:nvPr>
        </p:nvSpPr>
        <p:spPr>
          <a:xfrm>
            <a:off x="827658" y="5655304"/>
            <a:ext cx="7256413" cy="221725"/>
          </a:xfrm>
        </p:spPr>
        <p:txBody>
          <a:bodyPr/>
          <a:lstStyle/>
          <a:p>
            <a:pPr>
              <a:defRPr/>
            </a:pPr>
            <a:r>
              <a:rPr lang="de-DE" altLang="de-DE" dirty="0">
                <a:solidFill>
                  <a:srgbClr val="000000"/>
                </a:solidFill>
              </a:rPr>
              <a:t>Bundesförderung für effiziente Gebäude (BEG) / Besser mit Architekten/ 10.05.2022</a:t>
            </a:r>
          </a:p>
        </p:txBody>
      </p:sp>
      <p:pic>
        <p:nvPicPr>
          <p:cNvPr id="10" name="Grafik 9">
            <a:extLst>
              <a:ext uri="{FF2B5EF4-FFF2-40B4-BE49-F238E27FC236}">
                <a16:creationId xmlns:a16="http://schemas.microsoft.com/office/drawing/2014/main" id="{55E45CF7-413B-47F5-B73E-D71437D9943C}"/>
              </a:ext>
            </a:extLst>
          </p:cNvPr>
          <p:cNvPicPr>
            <a:picLocks noChangeAspect="1"/>
          </p:cNvPicPr>
          <p:nvPr/>
        </p:nvPicPr>
        <p:blipFill>
          <a:blip r:embed="rId3"/>
          <a:stretch>
            <a:fillRect/>
          </a:stretch>
        </p:blipFill>
        <p:spPr>
          <a:xfrm>
            <a:off x="9475523" y="323446"/>
            <a:ext cx="892440" cy="497775"/>
          </a:xfrm>
          <a:prstGeom prst="rect">
            <a:avLst/>
          </a:prstGeom>
        </p:spPr>
      </p:pic>
    </p:spTree>
    <p:extLst>
      <p:ext uri="{BB962C8B-B14F-4D97-AF65-F5344CB8AC3E}">
        <p14:creationId xmlns:p14="http://schemas.microsoft.com/office/powerpoint/2010/main" val="42194921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4"/>
          </p:nvPr>
        </p:nvSpPr>
        <p:spPr/>
        <p:txBody>
          <a:bodyPr/>
          <a:lstStyle/>
          <a:p>
            <a:r>
              <a:rPr lang="de-DE" dirty="0"/>
              <a:t>Basisstufen und Anforderungswerte</a:t>
            </a:r>
          </a:p>
          <a:p>
            <a:endParaRPr lang="de-DE" dirty="0"/>
          </a:p>
        </p:txBody>
      </p:sp>
      <p:sp>
        <p:nvSpPr>
          <p:cNvPr id="6" name="Titel 5"/>
          <p:cNvSpPr>
            <a:spLocks noGrp="1"/>
          </p:cNvSpPr>
          <p:nvPr>
            <p:ph type="title"/>
          </p:nvPr>
        </p:nvSpPr>
        <p:spPr/>
        <p:txBody>
          <a:bodyPr/>
          <a:lstStyle/>
          <a:p>
            <a:r>
              <a:rPr lang="de-DE" dirty="0"/>
              <a:t>BEG Neubau Effizienzgebäude</a:t>
            </a:r>
          </a:p>
        </p:txBody>
      </p:sp>
      <p:graphicFrame>
        <p:nvGraphicFramePr>
          <p:cNvPr id="7" name="Tabelle 6"/>
          <p:cNvGraphicFramePr>
            <a:graphicFrameLocks noGrp="1"/>
          </p:cNvGraphicFramePr>
          <p:nvPr>
            <p:extLst>
              <p:ext uri="{D42A27DB-BD31-4B8C-83A1-F6EECF244321}">
                <p14:modId xmlns:p14="http://schemas.microsoft.com/office/powerpoint/2010/main" val="641075848"/>
              </p:ext>
            </p:extLst>
          </p:nvPr>
        </p:nvGraphicFramePr>
        <p:xfrm>
          <a:off x="500405" y="1174482"/>
          <a:ext cx="9976322" cy="4074809"/>
        </p:xfrm>
        <a:graphic>
          <a:graphicData uri="http://schemas.openxmlformats.org/drawingml/2006/table">
            <a:tbl>
              <a:tblPr firstRow="1" bandRow="1">
                <a:tableStyleId>{2D5ABB26-0587-4C30-8999-92F81FD0307C}</a:tableStyleId>
              </a:tblPr>
              <a:tblGrid>
                <a:gridCol w="3325441">
                  <a:extLst>
                    <a:ext uri="{9D8B030D-6E8A-4147-A177-3AD203B41FA5}">
                      <a16:colId xmlns:a16="http://schemas.microsoft.com/office/drawing/2014/main" val="20000"/>
                    </a:ext>
                  </a:extLst>
                </a:gridCol>
                <a:gridCol w="3346412">
                  <a:extLst>
                    <a:ext uri="{9D8B030D-6E8A-4147-A177-3AD203B41FA5}">
                      <a16:colId xmlns:a16="http://schemas.microsoft.com/office/drawing/2014/main" val="20001"/>
                    </a:ext>
                  </a:extLst>
                </a:gridCol>
                <a:gridCol w="1087508">
                  <a:extLst>
                    <a:ext uri="{9D8B030D-6E8A-4147-A177-3AD203B41FA5}">
                      <a16:colId xmlns:a16="http://schemas.microsoft.com/office/drawing/2014/main" val="1801644657"/>
                    </a:ext>
                  </a:extLst>
                </a:gridCol>
                <a:gridCol w="1108481">
                  <a:extLst>
                    <a:ext uri="{9D8B030D-6E8A-4147-A177-3AD203B41FA5}">
                      <a16:colId xmlns:a16="http://schemas.microsoft.com/office/drawing/2014/main" val="2690673456"/>
                    </a:ext>
                  </a:extLst>
                </a:gridCol>
                <a:gridCol w="1108480">
                  <a:extLst>
                    <a:ext uri="{9D8B030D-6E8A-4147-A177-3AD203B41FA5}">
                      <a16:colId xmlns:a16="http://schemas.microsoft.com/office/drawing/2014/main" val="4235779110"/>
                    </a:ext>
                  </a:extLst>
                </a:gridCol>
              </a:tblGrid>
              <a:tr h="507585">
                <a:tc>
                  <a:txBody>
                    <a:bodyPr/>
                    <a:lstStyle/>
                    <a:p>
                      <a:pPr algn="ctr"/>
                      <a:endParaRPr lang="de-DE" sz="1400" b="1" dirty="0">
                        <a:solidFill>
                          <a:schemeClr val="bg1"/>
                        </a:solidFill>
                        <a:latin typeface="+mj-lt"/>
                      </a:endParaRP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400" b="1" dirty="0">
                        <a:solidFill>
                          <a:schemeClr val="bg1"/>
                        </a:solidFill>
                      </a:endParaRP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solidFill>
                            <a:schemeClr val="bg1"/>
                          </a:solidFill>
                        </a:rPr>
                        <a:t>Nichtwohngebäude</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92607935"/>
                  </a:ext>
                </a:extLst>
              </a:tr>
              <a:tr h="921283">
                <a:tc>
                  <a:txBody>
                    <a:bodyPr/>
                    <a:lstStyle/>
                    <a:p>
                      <a:pPr algn="ctr"/>
                      <a:r>
                        <a:rPr lang="de-DE" sz="1400" b="1" dirty="0">
                          <a:solidFill>
                            <a:schemeClr val="bg1"/>
                          </a:solidFill>
                          <a:latin typeface="+mj-lt"/>
                        </a:rPr>
                        <a:t>Effizienzgebäude-</a:t>
                      </a:r>
                    </a:p>
                    <a:p>
                      <a:pPr algn="ctr"/>
                      <a:r>
                        <a:rPr lang="de-DE" sz="1400" b="1" dirty="0">
                          <a:solidFill>
                            <a:schemeClr val="bg1"/>
                          </a:solidFill>
                          <a:latin typeface="+mj-lt"/>
                        </a:rPr>
                        <a:t>Standard</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a:r>
                        <a:rPr lang="de-DE" sz="1400" b="1" dirty="0">
                          <a:solidFill>
                            <a:schemeClr val="bg1"/>
                          </a:solidFill>
                          <a:latin typeface="+mj-lt"/>
                        </a:rPr>
                        <a:t>Jahres-</a:t>
                      </a:r>
                    </a:p>
                    <a:p>
                      <a:pPr algn="ctr"/>
                      <a:r>
                        <a:rPr lang="de-DE" sz="1400" b="1" dirty="0">
                          <a:solidFill>
                            <a:schemeClr val="bg1"/>
                          </a:solidFill>
                          <a:latin typeface="+mj-lt"/>
                        </a:rPr>
                        <a:t>Primärenergiebedarf </a:t>
                      </a:r>
                      <a:br>
                        <a:rPr lang="de-DE" sz="1400" b="1" dirty="0">
                          <a:solidFill>
                            <a:schemeClr val="bg1"/>
                          </a:solidFill>
                          <a:latin typeface="+mj-lt"/>
                        </a:rPr>
                      </a:br>
                      <a:r>
                        <a:rPr lang="de-DE" sz="1400" b="1" dirty="0">
                          <a:solidFill>
                            <a:schemeClr val="bg1"/>
                          </a:solidFill>
                          <a:latin typeface="+mj-lt"/>
                        </a:rPr>
                        <a:t>(Q</a:t>
                      </a:r>
                      <a:r>
                        <a:rPr lang="de-DE" sz="1400" b="1" baseline="-25000" dirty="0">
                          <a:solidFill>
                            <a:schemeClr val="bg1"/>
                          </a:solidFill>
                          <a:latin typeface="+mj-lt"/>
                        </a:rPr>
                        <a:t>P</a:t>
                      </a:r>
                      <a:r>
                        <a:rPr lang="de-DE" sz="1400" b="1" dirty="0">
                          <a:solidFill>
                            <a:schemeClr val="bg1"/>
                          </a:solidFill>
                          <a:latin typeface="+mj-lt"/>
                        </a:rPr>
                        <a:t>)</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gridSpan="3">
                  <a:txBody>
                    <a:bodyPr/>
                    <a:lstStyle/>
                    <a:p>
                      <a:pPr algn="ctr"/>
                      <a:r>
                        <a:rPr lang="de-DE" sz="1400" b="1" dirty="0">
                          <a:solidFill>
                            <a:schemeClr val="bg1"/>
                          </a:solidFill>
                          <a:latin typeface="+mj-lt"/>
                        </a:rPr>
                        <a:t>Mittlerer U-Wert</a:t>
                      </a:r>
                      <a:br>
                        <a:rPr lang="de-DE" sz="1400" b="1" dirty="0">
                          <a:solidFill>
                            <a:schemeClr val="bg1"/>
                          </a:solidFill>
                          <a:latin typeface="+mj-lt"/>
                        </a:rPr>
                      </a:br>
                      <a:r>
                        <a:rPr lang="de-DE" sz="1400" b="1" dirty="0">
                          <a:solidFill>
                            <a:schemeClr val="bg1"/>
                          </a:solidFill>
                          <a:latin typeface="+mj-lt"/>
                        </a:rPr>
                        <a:t>(</a:t>
                      </a:r>
                      <a:r>
                        <a:rPr lang="de-DE" sz="1400" b="1" kern="1200" dirty="0">
                          <a:solidFill>
                            <a:schemeClr val="bg1"/>
                          </a:solidFill>
                          <a:latin typeface="+mj-lt"/>
                          <a:ea typeface="+mn-ea"/>
                          <a:cs typeface="+mn-cs"/>
                        </a:rPr>
                        <a:t>Beispiel: normal beheiztes Gebäude T≥19°C) </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1"/>
                  </a:ext>
                </a:extLst>
              </a:tr>
              <a:tr h="615601">
                <a:tc>
                  <a:txBody>
                    <a:bodyPr/>
                    <a:lstStyle/>
                    <a:p>
                      <a:pPr algn="ctr"/>
                      <a:endParaRPr lang="de-DE" sz="1400" b="1" dirty="0">
                        <a:solidFill>
                          <a:schemeClr val="bg1"/>
                        </a:solidFill>
                        <a:latin typeface="+mj-lt"/>
                      </a:endParaRP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altLang="de-DE" sz="1200" dirty="0">
                          <a:solidFill>
                            <a:schemeClr val="bg1"/>
                          </a:solidFill>
                        </a:rPr>
                        <a:t>in % des Referenzgebäudes nach GEG</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bg1"/>
                          </a:solidFill>
                          <a:latin typeface="+mn-lt"/>
                          <a:ea typeface="+mn-ea"/>
                          <a:cs typeface="+mn-cs"/>
                        </a:rPr>
                        <a:t>Opake Bauteile</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bg1"/>
                          </a:solidFill>
                          <a:latin typeface="+mn-lt"/>
                          <a:ea typeface="+mn-ea"/>
                          <a:cs typeface="+mn-cs"/>
                        </a:rPr>
                        <a:t>transparent / Vorhang-fassade</a:t>
                      </a:r>
                      <a:endParaRPr lang="de-DE" altLang="de-DE" sz="1050" kern="1200" dirty="0">
                        <a:solidFill>
                          <a:schemeClr val="bg1"/>
                        </a:solidFill>
                        <a:latin typeface="+mn-lt"/>
                        <a:ea typeface="+mn-ea"/>
                        <a:cs typeface="+mn-cs"/>
                      </a:endParaRP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050" kern="1200" dirty="0">
                          <a:solidFill>
                            <a:schemeClr val="bg1"/>
                          </a:solidFill>
                          <a:latin typeface="+mn-lt"/>
                          <a:ea typeface="+mn-ea"/>
                          <a:cs typeface="+mn-cs"/>
                        </a:rPr>
                        <a:t>Glasdächer, Lichtbänder, Lichtkuppeln</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3670735743"/>
                  </a:ext>
                </a:extLst>
              </a:tr>
              <a:tr h="507585">
                <a:tc>
                  <a:txBody>
                    <a:bodyPr/>
                    <a:lstStyle/>
                    <a:p>
                      <a:pPr marL="0" algn="ctr" defTabSz="804490" rtl="0" eaLnBrk="1" latinLnBrk="0" hangingPunct="1">
                        <a:spcBef>
                          <a:spcPts val="600"/>
                        </a:spcBef>
                      </a:pPr>
                      <a:r>
                        <a:rPr lang="de-DE" sz="1400" b="0" u="none" strike="sngStrike" kern="1200" baseline="0" dirty="0">
                          <a:solidFill>
                            <a:srgbClr val="FF0000"/>
                          </a:solidFill>
                          <a:latin typeface="+mn-lt"/>
                          <a:ea typeface="+mn-ea"/>
                          <a:cs typeface="+mn-cs"/>
                        </a:rPr>
                        <a:t>55</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de-DE" sz="1400" b="0" u="none" strike="sngStrike" kern="1200" baseline="0" dirty="0">
                          <a:solidFill>
                            <a:srgbClr val="FF0000"/>
                          </a:solidFill>
                          <a:latin typeface="+mn-lt"/>
                          <a:ea typeface="+mn-ea"/>
                          <a:cs typeface="+mn-cs"/>
                        </a:rPr>
                        <a:t>55 %</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0" u="none" strike="sngStrike" kern="1200" baseline="0" dirty="0">
                          <a:solidFill>
                            <a:srgbClr val="FF0000"/>
                          </a:solidFill>
                          <a:latin typeface="+mn-lt"/>
                          <a:ea typeface="+mn-ea"/>
                          <a:cs typeface="+mn-cs"/>
                        </a:rPr>
                        <a:t>0,22 </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de-DE" sz="1400" b="0" u="none" strike="sngStrike" kern="1200" baseline="0" dirty="0">
                          <a:solidFill>
                            <a:srgbClr val="FF0000"/>
                          </a:solidFill>
                          <a:latin typeface="+mn-lt"/>
                          <a:ea typeface="+mn-ea"/>
                          <a:cs typeface="+mn-cs"/>
                        </a:rPr>
                        <a:t>1,2</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0" u="none" strike="sngStrike" kern="1200" baseline="0" dirty="0">
                          <a:solidFill>
                            <a:srgbClr val="FF0000"/>
                          </a:solidFill>
                          <a:latin typeface="+mn-lt"/>
                          <a:ea typeface="+mn-ea"/>
                          <a:cs typeface="+mn-cs"/>
                        </a:rPr>
                        <a:t>2,0</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2"/>
                  </a:ext>
                </a:extLst>
              </a:tr>
              <a:tr h="507585">
                <a:tc>
                  <a:txBody>
                    <a:bodyPr/>
                    <a:lstStyle/>
                    <a:p>
                      <a:pPr marL="0" algn="ctr" defTabSz="804490" rtl="0" eaLnBrk="1" latinLnBrk="0" hangingPunct="1">
                        <a:spcBef>
                          <a:spcPts val="600"/>
                        </a:spcBef>
                      </a:pPr>
                      <a:r>
                        <a:rPr lang="de-DE" sz="1400" b="1" kern="1200" dirty="0">
                          <a:solidFill>
                            <a:schemeClr val="bg2"/>
                          </a:solidFill>
                          <a:latin typeface="+mn-lt"/>
                          <a:ea typeface="+mn-ea"/>
                          <a:cs typeface="+mn-cs"/>
                        </a:rPr>
                        <a:t>40 NH</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de-DE" sz="1400" b="0" kern="1200" dirty="0">
                          <a:solidFill>
                            <a:schemeClr val="bg2"/>
                          </a:solidFill>
                          <a:latin typeface="+mn-lt"/>
                          <a:ea typeface="+mn-ea"/>
                          <a:cs typeface="+mn-cs"/>
                        </a:rPr>
                        <a:t>40 %</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de-DE" sz="1400" b="0" kern="1200" dirty="0">
                          <a:solidFill>
                            <a:schemeClr val="bg2"/>
                          </a:solidFill>
                          <a:latin typeface="+mn-lt"/>
                          <a:ea typeface="+mn-ea"/>
                          <a:cs typeface="+mn-cs"/>
                        </a:rPr>
                        <a:t>0,18</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0" kern="1200" dirty="0">
                          <a:solidFill>
                            <a:schemeClr val="bg2"/>
                          </a:solidFill>
                          <a:latin typeface="+mn-lt"/>
                          <a:ea typeface="+mn-ea"/>
                          <a:cs typeface="+mn-cs"/>
                        </a:rPr>
                        <a:t>1,0</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0" kern="1200" dirty="0">
                          <a:solidFill>
                            <a:schemeClr val="bg2"/>
                          </a:solidFill>
                          <a:latin typeface="+mn-lt"/>
                          <a:ea typeface="+mn-ea"/>
                          <a:cs typeface="+mn-cs"/>
                        </a:rPr>
                        <a:t>1,6</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07585">
                <a:tc>
                  <a:txBody>
                    <a:bodyPr/>
                    <a:lstStyle/>
                    <a:p>
                      <a:pPr marL="0" algn="ctr" defTabSz="804490" rtl="0" eaLnBrk="1" latinLnBrk="0" hangingPunct="1">
                        <a:spcBef>
                          <a:spcPts val="600"/>
                        </a:spcBef>
                      </a:pPr>
                      <a:r>
                        <a:rPr lang="de-DE" sz="1400" b="0" kern="1200" dirty="0">
                          <a:solidFill>
                            <a:schemeClr val="bg1"/>
                          </a:solidFill>
                          <a:latin typeface="+mn-lt"/>
                          <a:ea typeface="+mn-ea"/>
                          <a:cs typeface="+mn-cs"/>
                        </a:rPr>
                        <a:t>GEG (Neubau)</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de-DE" sz="1400" b="0" kern="1200" dirty="0">
                          <a:solidFill>
                            <a:schemeClr val="bg1"/>
                          </a:solidFill>
                          <a:latin typeface="+mn-lt"/>
                          <a:ea typeface="+mn-ea"/>
                          <a:cs typeface="+mn-cs"/>
                        </a:rPr>
                        <a:t>75 %</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0" kern="1200" dirty="0">
                          <a:solidFill>
                            <a:schemeClr val="bg1"/>
                          </a:solidFill>
                          <a:latin typeface="+mn-lt"/>
                          <a:ea typeface="+mn-ea"/>
                          <a:cs typeface="+mn-cs"/>
                        </a:rPr>
                        <a:t>0,28</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0" kern="1200" dirty="0">
                          <a:solidFill>
                            <a:schemeClr val="bg1"/>
                          </a:solidFill>
                          <a:latin typeface="+mn-lt"/>
                          <a:ea typeface="+mn-ea"/>
                          <a:cs typeface="+mn-cs"/>
                        </a:rPr>
                        <a:t>1,5</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0" kern="1200" dirty="0">
                          <a:solidFill>
                            <a:schemeClr val="bg1"/>
                          </a:solidFill>
                          <a:latin typeface="+mn-lt"/>
                          <a:ea typeface="+mn-ea"/>
                          <a:cs typeface="+mn-cs"/>
                        </a:rPr>
                        <a:t>2,5</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507585">
                <a:tc>
                  <a:txBody>
                    <a:bodyPr/>
                    <a:lstStyle/>
                    <a:p>
                      <a:pPr marL="0" algn="ctr" defTabSz="804490" rtl="0" eaLnBrk="1" latinLnBrk="0" hangingPunct="1">
                        <a:spcBef>
                          <a:spcPts val="600"/>
                        </a:spcBef>
                      </a:pPr>
                      <a:r>
                        <a:rPr lang="de-DE" sz="1400" b="0" kern="1200" dirty="0">
                          <a:solidFill>
                            <a:schemeClr val="bg1"/>
                          </a:solidFill>
                          <a:latin typeface="+mn-lt"/>
                          <a:ea typeface="+mn-ea"/>
                          <a:cs typeface="+mn-cs"/>
                        </a:rPr>
                        <a:t>Referenzgebäude GEG</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de-DE" sz="1400" b="0" kern="1200" dirty="0">
                          <a:solidFill>
                            <a:schemeClr val="bg1"/>
                          </a:solidFill>
                          <a:latin typeface="+mn-lt"/>
                          <a:ea typeface="+mn-ea"/>
                          <a:cs typeface="+mn-cs"/>
                        </a:rPr>
                        <a:t>100 %</a:t>
                      </a: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400" b="0" kern="1200" dirty="0">
                        <a:solidFill>
                          <a:schemeClr val="bg1"/>
                        </a:solidFill>
                        <a:latin typeface="+mn-lt"/>
                        <a:ea typeface="+mn-ea"/>
                        <a:cs typeface="+mn-cs"/>
                      </a:endParaRPr>
                    </a:p>
                  </a:txBody>
                  <a:tcPr marL="80455" marR="80455" marT="40227" marB="402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400" b="0" kern="1200" dirty="0">
                        <a:solidFill>
                          <a:schemeClr val="bg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400" b="0" kern="1200" dirty="0">
                        <a:solidFill>
                          <a:schemeClr val="bg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6"/>
                  </a:ext>
                </a:extLst>
              </a:tr>
            </a:tbl>
          </a:graphicData>
        </a:graphic>
      </p:graphicFrame>
      <p:sp>
        <p:nvSpPr>
          <p:cNvPr id="15" name="Foliennummernplatzhalter 2">
            <a:extLst>
              <a:ext uri="{FF2B5EF4-FFF2-40B4-BE49-F238E27FC236}">
                <a16:creationId xmlns:a16="http://schemas.microsoft.com/office/drawing/2014/main" id="{AF3D2DFF-18C4-B74C-8BC3-B58582AC15E3}"/>
              </a:ext>
            </a:extLst>
          </p:cNvPr>
          <p:cNvSpPr>
            <a:spLocks noGrp="1"/>
          </p:cNvSpPr>
          <p:nvPr>
            <p:ph type="sldNum" sz="quarter" idx="12"/>
          </p:nvPr>
        </p:nvSpPr>
        <p:spPr>
          <a:xfrm>
            <a:off x="10180609" y="5634150"/>
            <a:ext cx="296118" cy="221725"/>
          </a:xfrm>
        </p:spPr>
        <p:txBody>
          <a:bodyPr/>
          <a:lstStyle/>
          <a:p>
            <a:fld id="{5678FFC5-4430-43BC-9807-D0C6EB405569}" type="slidenum">
              <a:rPr lang="de-DE" smtClean="0"/>
              <a:pPr/>
              <a:t>41</a:t>
            </a:fld>
            <a:endParaRPr lang="de-DE" dirty="0"/>
          </a:p>
        </p:txBody>
      </p:sp>
      <p:sp>
        <p:nvSpPr>
          <p:cNvPr id="3" name="Fußzeilenplatzhalter 2"/>
          <p:cNvSpPr>
            <a:spLocks noGrp="1"/>
          </p:cNvSpPr>
          <p:nvPr>
            <p:ph type="ftr" sz="quarter" idx="11"/>
          </p:nvPr>
        </p:nvSpPr>
        <p:spPr>
          <a:xfrm>
            <a:off x="899666" y="5614683"/>
            <a:ext cx="8148497" cy="221725"/>
          </a:xfrm>
        </p:spPr>
        <p:txBody>
          <a:bodyPr/>
          <a:lstStyle/>
          <a:p>
            <a:pPr>
              <a:defRPr/>
            </a:pPr>
            <a:r>
              <a:rPr lang="de-DE" altLang="de-DE" dirty="0">
                <a:solidFill>
                  <a:srgbClr val="000000"/>
                </a:solidFill>
              </a:rPr>
              <a:t>Bundesförderung für effiziente Gebäude (BEG) / Besser mit Architekten/ 10.05.2022</a:t>
            </a:r>
          </a:p>
        </p:txBody>
      </p:sp>
      <p:sp>
        <p:nvSpPr>
          <p:cNvPr id="87" name="Abgerundetes Rechteck 17">
            <a:extLst>
              <a:ext uri="{FF2B5EF4-FFF2-40B4-BE49-F238E27FC236}">
                <a16:creationId xmlns:a16="http://schemas.microsoft.com/office/drawing/2014/main" id="{39B43245-3426-47EE-893E-46DC657FFB99}"/>
              </a:ext>
            </a:extLst>
          </p:cNvPr>
          <p:cNvSpPr/>
          <p:nvPr/>
        </p:nvSpPr>
        <p:spPr>
          <a:xfrm>
            <a:off x="107578" y="3805549"/>
            <a:ext cx="1080120" cy="379421"/>
          </a:xfrm>
          <a:prstGeom prst="roundRect">
            <a:avLst/>
          </a:prstGeom>
          <a:solidFill>
            <a:srgbClr val="C80538"/>
          </a:solidFill>
          <a:ln>
            <a:noFill/>
          </a:ln>
        </p:spPr>
        <p:style>
          <a:lnRef idx="2">
            <a:schemeClr val="accent1">
              <a:shade val="50000"/>
            </a:schemeClr>
          </a:lnRef>
          <a:fillRef idx="1">
            <a:schemeClr val="accent1"/>
          </a:fillRef>
          <a:effectRef idx="0">
            <a:schemeClr val="accent1"/>
          </a:effectRef>
          <a:fontRef idx="minor">
            <a:schemeClr val="lt1"/>
          </a:fontRef>
        </p:style>
        <p:txBody>
          <a:bodyPr lIns="126700" tIns="95025" rIns="126700" bIns="95025" rtlCol="0" anchor="ctr" anchorCtr="1"/>
          <a:lstStyle/>
          <a:p>
            <a:pPr algn="l">
              <a:buSzPct val="110000"/>
            </a:pPr>
            <a:r>
              <a:rPr lang="de-DE" sz="924" b="1" dirty="0">
                <a:solidFill>
                  <a:schemeClr val="bg1"/>
                </a:solidFill>
              </a:rPr>
              <a:t>Neu für NWG in der BEG</a:t>
            </a:r>
          </a:p>
        </p:txBody>
      </p:sp>
      <p:pic>
        <p:nvPicPr>
          <p:cNvPr id="12" name="Grafik 11">
            <a:extLst>
              <a:ext uri="{FF2B5EF4-FFF2-40B4-BE49-F238E27FC236}">
                <a16:creationId xmlns:a16="http://schemas.microsoft.com/office/drawing/2014/main" id="{12248B7B-F4E9-44C3-B2E9-738509C063D7}"/>
              </a:ext>
            </a:extLst>
          </p:cNvPr>
          <p:cNvPicPr>
            <a:picLocks noChangeAspect="1"/>
          </p:cNvPicPr>
          <p:nvPr/>
        </p:nvPicPr>
        <p:blipFill>
          <a:blip r:embed="rId3"/>
          <a:stretch>
            <a:fillRect/>
          </a:stretch>
        </p:blipFill>
        <p:spPr>
          <a:xfrm>
            <a:off x="9439190" y="256549"/>
            <a:ext cx="820291" cy="609453"/>
          </a:xfrm>
          <a:prstGeom prst="rect">
            <a:avLst/>
          </a:prstGeom>
        </p:spPr>
      </p:pic>
    </p:spTree>
    <p:extLst>
      <p:ext uri="{BB962C8B-B14F-4D97-AF65-F5344CB8AC3E}">
        <p14:creationId xmlns:p14="http://schemas.microsoft.com/office/powerpoint/2010/main" val="17133629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D306580D-0B09-4933-A212-5B2AEA1382BD}"/>
              </a:ext>
            </a:extLst>
          </p:cNvPr>
          <p:cNvPicPr>
            <a:picLocks noChangeAspect="1"/>
          </p:cNvPicPr>
          <p:nvPr/>
        </p:nvPicPr>
        <p:blipFill>
          <a:blip r:embed="rId3"/>
          <a:stretch>
            <a:fillRect/>
          </a:stretch>
        </p:blipFill>
        <p:spPr>
          <a:xfrm>
            <a:off x="5292154" y="1073075"/>
            <a:ext cx="4966985" cy="4842465"/>
          </a:xfrm>
          <a:prstGeom prst="rect">
            <a:avLst/>
          </a:prstGeom>
          <a:ln w="12700">
            <a:solidFill>
              <a:schemeClr val="tx1"/>
            </a:solidFill>
          </a:ln>
        </p:spPr>
      </p:pic>
      <p:sp>
        <p:nvSpPr>
          <p:cNvPr id="12" name="Rechteck 11">
            <a:extLst>
              <a:ext uri="{FF2B5EF4-FFF2-40B4-BE49-F238E27FC236}">
                <a16:creationId xmlns:a16="http://schemas.microsoft.com/office/drawing/2014/main" id="{667EFD14-DCB2-4C2C-BCD5-2F6EC2B15C77}"/>
              </a:ext>
            </a:extLst>
          </p:cNvPr>
          <p:cNvSpPr/>
          <p:nvPr/>
        </p:nvSpPr>
        <p:spPr>
          <a:xfrm>
            <a:off x="360362" y="1066274"/>
            <a:ext cx="4608512" cy="16910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5025" tIns="95025" rIns="95025" bIns="95025" rtlCol="0" anchor="ctr" anchorCtr="0"/>
          <a:lstStyle/>
          <a:p>
            <a:pPr marL="5587"/>
            <a:r>
              <a:rPr lang="de-DE" sz="1500" dirty="0">
                <a:solidFill>
                  <a:schemeClr val="bg1"/>
                </a:solidFill>
              </a:rPr>
              <a:t>Bei der </a:t>
            </a:r>
            <a:r>
              <a:rPr lang="de-DE" sz="1500" b="1" dirty="0">
                <a:solidFill>
                  <a:schemeClr val="bg1"/>
                </a:solidFill>
              </a:rPr>
              <a:t>Nachhaltigkeitsklasse (NH-Klasse)</a:t>
            </a:r>
            <a:r>
              <a:rPr lang="de-DE" sz="1500" dirty="0">
                <a:solidFill>
                  <a:schemeClr val="bg1"/>
                </a:solidFill>
              </a:rPr>
              <a:t> muss die </a:t>
            </a:r>
            <a:r>
              <a:rPr lang="de-DE" sz="1500" b="1" dirty="0">
                <a:solidFill>
                  <a:schemeClr val="bg1"/>
                </a:solidFill>
              </a:rPr>
              <a:t>akkreditierte Zertifizierungsstelle </a:t>
            </a:r>
            <a:r>
              <a:rPr lang="de-DE" sz="1500" dirty="0">
                <a:solidFill>
                  <a:schemeClr val="bg1"/>
                </a:solidFill>
              </a:rPr>
              <a:t>mit einer </a:t>
            </a:r>
            <a:r>
              <a:rPr lang="de-DE" sz="1500" b="1" dirty="0">
                <a:solidFill>
                  <a:schemeClr val="bg1"/>
                </a:solidFill>
              </a:rPr>
              <a:t>Nachhaltigkeitszertifizierung</a:t>
            </a:r>
            <a:r>
              <a:rPr lang="de-DE" sz="1500" dirty="0">
                <a:solidFill>
                  <a:schemeClr val="bg1"/>
                </a:solidFill>
              </a:rPr>
              <a:t> die Übereinstimmung der Maßnahme mit den Anforderungen des Qualitätssiegels </a:t>
            </a:r>
            <a:r>
              <a:rPr lang="de-DE" sz="1500" b="1" dirty="0">
                <a:solidFill>
                  <a:schemeClr val="bg1"/>
                </a:solidFill>
              </a:rPr>
              <a:t>„Nachhaltiges Gebäude“(QNG) </a:t>
            </a:r>
            <a:r>
              <a:rPr lang="de-DE" sz="1500" dirty="0">
                <a:solidFill>
                  <a:schemeClr val="bg1"/>
                </a:solidFill>
              </a:rPr>
              <a:t>des BMI bestätigen.</a:t>
            </a:r>
            <a:endParaRPr lang="de-DE" sz="1500" b="1" dirty="0">
              <a:solidFill>
                <a:schemeClr val="bg1"/>
              </a:solidFill>
            </a:endParaRPr>
          </a:p>
        </p:txBody>
      </p:sp>
      <p:sp>
        <p:nvSpPr>
          <p:cNvPr id="2" name="Fußzeilenplatzhalter 1">
            <a:extLst>
              <a:ext uri="{FF2B5EF4-FFF2-40B4-BE49-F238E27FC236}">
                <a16:creationId xmlns:a16="http://schemas.microsoft.com/office/drawing/2014/main" id="{E8C4EB41-FC8E-49AC-8AD9-808DB95883B4}"/>
              </a:ext>
            </a:extLst>
          </p:cNvPr>
          <p:cNvSpPr>
            <a:spLocks noGrp="1"/>
          </p:cNvSpPr>
          <p:nvPr>
            <p:ph type="ftr" sz="quarter" idx="11"/>
          </p:nvPr>
        </p:nvSpPr>
        <p:spPr/>
        <p:txBody>
          <a:bodyPr/>
          <a:lstStyle/>
          <a:p>
            <a:pPr>
              <a:defRPr/>
            </a:pPr>
            <a:r>
              <a:rPr lang="de-DE" altLang="de-DE" dirty="0">
                <a:solidFill>
                  <a:srgbClr val="000000"/>
                </a:solidFill>
              </a:rPr>
              <a:t>Bundesförderung für effiziente Gebäude (BEG) / Besser mit Architekten/ 10.05.2022</a:t>
            </a:r>
          </a:p>
        </p:txBody>
      </p:sp>
      <p:sp>
        <p:nvSpPr>
          <p:cNvPr id="3" name="Foliennummernplatzhalter 2">
            <a:extLst>
              <a:ext uri="{FF2B5EF4-FFF2-40B4-BE49-F238E27FC236}">
                <a16:creationId xmlns:a16="http://schemas.microsoft.com/office/drawing/2014/main" id="{1FD64035-CCED-4CF4-B991-C3DEECD47080}"/>
              </a:ext>
            </a:extLst>
          </p:cNvPr>
          <p:cNvSpPr>
            <a:spLocks noGrp="1"/>
          </p:cNvSpPr>
          <p:nvPr>
            <p:ph type="sldNum" sz="quarter" idx="12"/>
          </p:nvPr>
        </p:nvSpPr>
        <p:spPr/>
        <p:txBody>
          <a:bodyPr/>
          <a:lstStyle/>
          <a:p>
            <a:fld id="{5678FFC5-4430-43BC-9807-D0C6EB405569}" type="slidenum">
              <a:rPr lang="de-DE" smtClean="0"/>
              <a:t>42</a:t>
            </a:fld>
            <a:endParaRPr lang="de-DE" dirty="0"/>
          </a:p>
        </p:txBody>
      </p:sp>
      <p:sp>
        <p:nvSpPr>
          <p:cNvPr id="5" name="Textplatzhalter 4">
            <a:extLst>
              <a:ext uri="{FF2B5EF4-FFF2-40B4-BE49-F238E27FC236}">
                <a16:creationId xmlns:a16="http://schemas.microsoft.com/office/drawing/2014/main" id="{DCA8487A-04FC-497B-B681-45EB5866EFEB}"/>
              </a:ext>
            </a:extLst>
          </p:cNvPr>
          <p:cNvSpPr>
            <a:spLocks noGrp="1"/>
          </p:cNvSpPr>
          <p:nvPr>
            <p:ph type="body" sz="quarter" idx="14"/>
          </p:nvPr>
        </p:nvSpPr>
        <p:spPr/>
        <p:txBody>
          <a:bodyPr/>
          <a:lstStyle/>
          <a:p>
            <a:r>
              <a:rPr lang="de-DE" dirty="0"/>
              <a:t>Für Effizienzhaus Neubau, Effizienzgebäude Neubau/ Sanierung</a:t>
            </a:r>
          </a:p>
        </p:txBody>
      </p:sp>
      <p:sp>
        <p:nvSpPr>
          <p:cNvPr id="6" name="Titel 5">
            <a:extLst>
              <a:ext uri="{FF2B5EF4-FFF2-40B4-BE49-F238E27FC236}">
                <a16:creationId xmlns:a16="http://schemas.microsoft.com/office/drawing/2014/main" id="{ACA8F6A7-B7DB-481C-AA4F-5E1A890F27F2}"/>
              </a:ext>
            </a:extLst>
          </p:cNvPr>
          <p:cNvSpPr>
            <a:spLocks noGrp="1"/>
          </p:cNvSpPr>
          <p:nvPr>
            <p:ph type="title"/>
          </p:nvPr>
        </p:nvSpPr>
        <p:spPr/>
        <p:txBody>
          <a:bodyPr/>
          <a:lstStyle/>
          <a:p>
            <a:r>
              <a:rPr lang="de-DE" dirty="0"/>
              <a:t>Nachhaltigkeits-Klasse (NH) (1)</a:t>
            </a:r>
          </a:p>
        </p:txBody>
      </p:sp>
      <p:sp>
        <p:nvSpPr>
          <p:cNvPr id="13" name="Abgerundetes Rechteck 17">
            <a:extLst>
              <a:ext uri="{FF2B5EF4-FFF2-40B4-BE49-F238E27FC236}">
                <a16:creationId xmlns:a16="http://schemas.microsoft.com/office/drawing/2014/main" id="{6CF4DFBE-9836-4163-B3AF-51D0391A3475}"/>
              </a:ext>
            </a:extLst>
          </p:cNvPr>
          <p:cNvSpPr/>
          <p:nvPr/>
        </p:nvSpPr>
        <p:spPr>
          <a:xfrm rot="20913143">
            <a:off x="9843350" y="2159591"/>
            <a:ext cx="831578" cy="389157"/>
          </a:xfrm>
          <a:prstGeom prst="roundRect">
            <a:avLst/>
          </a:prstGeom>
          <a:solidFill>
            <a:srgbClr val="C80538"/>
          </a:solidFill>
          <a:ln>
            <a:noFill/>
          </a:ln>
        </p:spPr>
        <p:style>
          <a:lnRef idx="2">
            <a:schemeClr val="accent1">
              <a:shade val="50000"/>
            </a:schemeClr>
          </a:lnRef>
          <a:fillRef idx="1">
            <a:schemeClr val="accent1"/>
          </a:fillRef>
          <a:effectRef idx="0">
            <a:schemeClr val="accent1"/>
          </a:effectRef>
          <a:fontRef idx="minor">
            <a:schemeClr val="lt1"/>
          </a:fontRef>
        </p:style>
        <p:txBody>
          <a:bodyPr lIns="126700" tIns="95025" rIns="126700" bIns="95025" rtlCol="0" anchor="ctr" anchorCtr="1"/>
          <a:lstStyle/>
          <a:p>
            <a:pPr algn="l">
              <a:buSzPct val="110000"/>
            </a:pPr>
            <a:r>
              <a:rPr lang="de-DE" sz="1232" b="1" dirty="0">
                <a:solidFill>
                  <a:schemeClr val="bg1"/>
                </a:solidFill>
              </a:rPr>
              <a:t>Neu in BEG</a:t>
            </a:r>
          </a:p>
        </p:txBody>
      </p:sp>
      <p:pic>
        <p:nvPicPr>
          <p:cNvPr id="11" name="Grafik 10">
            <a:extLst>
              <a:ext uri="{FF2B5EF4-FFF2-40B4-BE49-F238E27FC236}">
                <a16:creationId xmlns:a16="http://schemas.microsoft.com/office/drawing/2014/main" id="{C588DE9D-3482-4D91-97F7-C0DDE0EE5343}"/>
              </a:ext>
            </a:extLst>
          </p:cNvPr>
          <p:cNvPicPr>
            <a:picLocks noChangeAspect="1"/>
          </p:cNvPicPr>
          <p:nvPr/>
        </p:nvPicPr>
        <p:blipFill>
          <a:blip r:embed="rId4"/>
          <a:stretch>
            <a:fillRect/>
          </a:stretch>
        </p:blipFill>
        <p:spPr>
          <a:xfrm>
            <a:off x="8526568" y="308294"/>
            <a:ext cx="892440" cy="497775"/>
          </a:xfrm>
          <a:prstGeom prst="rect">
            <a:avLst/>
          </a:prstGeom>
        </p:spPr>
      </p:pic>
      <p:pic>
        <p:nvPicPr>
          <p:cNvPr id="14" name="Grafik 13">
            <a:extLst>
              <a:ext uri="{FF2B5EF4-FFF2-40B4-BE49-F238E27FC236}">
                <a16:creationId xmlns:a16="http://schemas.microsoft.com/office/drawing/2014/main" id="{C42EBA4A-1DD5-408F-9B4D-0C48CD9EFDE9}"/>
              </a:ext>
            </a:extLst>
          </p:cNvPr>
          <p:cNvPicPr>
            <a:picLocks noChangeAspect="1"/>
          </p:cNvPicPr>
          <p:nvPr/>
        </p:nvPicPr>
        <p:blipFill>
          <a:blip r:embed="rId5"/>
          <a:stretch>
            <a:fillRect/>
          </a:stretch>
        </p:blipFill>
        <p:spPr>
          <a:xfrm>
            <a:off x="9439190" y="256549"/>
            <a:ext cx="820291" cy="609453"/>
          </a:xfrm>
          <a:prstGeom prst="rect">
            <a:avLst/>
          </a:prstGeom>
        </p:spPr>
      </p:pic>
      <p:sp>
        <p:nvSpPr>
          <p:cNvPr id="10" name="Textplatzhalter 9">
            <a:extLst>
              <a:ext uri="{FF2B5EF4-FFF2-40B4-BE49-F238E27FC236}">
                <a16:creationId xmlns:a16="http://schemas.microsoft.com/office/drawing/2014/main" id="{11887C30-55DC-40B0-A482-1E4C40FAD957}"/>
              </a:ext>
            </a:extLst>
          </p:cNvPr>
          <p:cNvSpPr>
            <a:spLocks noGrp="1"/>
          </p:cNvSpPr>
          <p:nvPr>
            <p:ph type="body" sz="quarter" idx="13"/>
          </p:nvPr>
        </p:nvSpPr>
        <p:spPr/>
        <p:txBody>
          <a:bodyPr/>
          <a:lstStyle/>
          <a:p>
            <a:endParaRPr lang="de-DE" dirty="0"/>
          </a:p>
        </p:txBody>
      </p:sp>
      <p:pic>
        <p:nvPicPr>
          <p:cNvPr id="15" name="Grafik 14">
            <a:extLst>
              <a:ext uri="{FF2B5EF4-FFF2-40B4-BE49-F238E27FC236}">
                <a16:creationId xmlns:a16="http://schemas.microsoft.com/office/drawing/2014/main" id="{02E1360B-8934-4D21-BE3A-9A402C00F6AA}"/>
              </a:ext>
            </a:extLst>
          </p:cNvPr>
          <p:cNvPicPr>
            <a:picLocks noChangeAspect="1"/>
          </p:cNvPicPr>
          <p:nvPr/>
        </p:nvPicPr>
        <p:blipFill>
          <a:blip r:embed="rId6"/>
          <a:stretch>
            <a:fillRect/>
          </a:stretch>
        </p:blipFill>
        <p:spPr>
          <a:xfrm>
            <a:off x="360362" y="2874305"/>
            <a:ext cx="4211712" cy="2735027"/>
          </a:xfrm>
          <a:prstGeom prst="rect">
            <a:avLst/>
          </a:prstGeom>
          <a:ln w="12700">
            <a:solidFill>
              <a:schemeClr val="tx1"/>
            </a:solidFill>
          </a:ln>
        </p:spPr>
      </p:pic>
    </p:spTree>
    <p:extLst>
      <p:ext uri="{BB962C8B-B14F-4D97-AF65-F5344CB8AC3E}">
        <p14:creationId xmlns:p14="http://schemas.microsoft.com/office/powerpoint/2010/main" val="5765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E8C4EB41-FC8E-49AC-8AD9-808DB95883B4}"/>
              </a:ext>
            </a:extLst>
          </p:cNvPr>
          <p:cNvSpPr>
            <a:spLocks noGrp="1"/>
          </p:cNvSpPr>
          <p:nvPr>
            <p:ph type="ftr" sz="quarter" idx="11"/>
          </p:nvPr>
        </p:nvSpPr>
        <p:spPr/>
        <p:txBody>
          <a:bodyPr/>
          <a:lstStyle/>
          <a:p>
            <a:pPr>
              <a:defRPr/>
            </a:pPr>
            <a:r>
              <a:rPr lang="de-DE" altLang="de-DE" dirty="0">
                <a:solidFill>
                  <a:srgbClr val="000000"/>
                </a:solidFill>
              </a:rPr>
              <a:t>Bundesförderung für effiziente Gebäude (BEG) / Besser mit Architekten/ 10.05.2022</a:t>
            </a:r>
          </a:p>
        </p:txBody>
      </p:sp>
      <p:sp>
        <p:nvSpPr>
          <p:cNvPr id="3" name="Foliennummernplatzhalter 2">
            <a:extLst>
              <a:ext uri="{FF2B5EF4-FFF2-40B4-BE49-F238E27FC236}">
                <a16:creationId xmlns:a16="http://schemas.microsoft.com/office/drawing/2014/main" id="{1FD64035-CCED-4CF4-B991-C3DEECD47080}"/>
              </a:ext>
            </a:extLst>
          </p:cNvPr>
          <p:cNvSpPr>
            <a:spLocks noGrp="1"/>
          </p:cNvSpPr>
          <p:nvPr>
            <p:ph type="sldNum" sz="quarter" idx="12"/>
          </p:nvPr>
        </p:nvSpPr>
        <p:spPr/>
        <p:txBody>
          <a:bodyPr/>
          <a:lstStyle/>
          <a:p>
            <a:fld id="{5678FFC5-4430-43BC-9807-D0C6EB405569}" type="slidenum">
              <a:rPr lang="de-DE" smtClean="0"/>
              <a:t>43</a:t>
            </a:fld>
            <a:endParaRPr lang="de-DE" dirty="0"/>
          </a:p>
        </p:txBody>
      </p:sp>
      <p:sp>
        <p:nvSpPr>
          <p:cNvPr id="5" name="Textplatzhalter 4">
            <a:extLst>
              <a:ext uri="{FF2B5EF4-FFF2-40B4-BE49-F238E27FC236}">
                <a16:creationId xmlns:a16="http://schemas.microsoft.com/office/drawing/2014/main" id="{DCA8487A-04FC-497B-B681-45EB5866EFEB}"/>
              </a:ext>
            </a:extLst>
          </p:cNvPr>
          <p:cNvSpPr>
            <a:spLocks noGrp="1"/>
          </p:cNvSpPr>
          <p:nvPr>
            <p:ph type="body" sz="quarter" idx="14"/>
          </p:nvPr>
        </p:nvSpPr>
        <p:spPr/>
        <p:txBody>
          <a:bodyPr/>
          <a:lstStyle/>
          <a:p>
            <a:r>
              <a:rPr lang="de-DE" dirty="0"/>
              <a:t>Für Effizienzhaus Neubau, Effizienzgebäude Neubau/ Sanierung</a:t>
            </a:r>
          </a:p>
        </p:txBody>
      </p:sp>
      <p:sp>
        <p:nvSpPr>
          <p:cNvPr id="6" name="Titel 5">
            <a:extLst>
              <a:ext uri="{FF2B5EF4-FFF2-40B4-BE49-F238E27FC236}">
                <a16:creationId xmlns:a16="http://schemas.microsoft.com/office/drawing/2014/main" id="{ACA8F6A7-B7DB-481C-AA4F-5E1A890F27F2}"/>
              </a:ext>
            </a:extLst>
          </p:cNvPr>
          <p:cNvSpPr>
            <a:spLocks noGrp="1"/>
          </p:cNvSpPr>
          <p:nvPr>
            <p:ph type="title"/>
          </p:nvPr>
        </p:nvSpPr>
        <p:spPr/>
        <p:txBody>
          <a:bodyPr/>
          <a:lstStyle/>
          <a:p>
            <a:r>
              <a:rPr lang="de-DE" dirty="0"/>
              <a:t>Nachhaltigkeits-Klasse (NH) (2)</a:t>
            </a:r>
          </a:p>
        </p:txBody>
      </p:sp>
      <p:pic>
        <p:nvPicPr>
          <p:cNvPr id="11" name="Grafik 10">
            <a:extLst>
              <a:ext uri="{FF2B5EF4-FFF2-40B4-BE49-F238E27FC236}">
                <a16:creationId xmlns:a16="http://schemas.microsoft.com/office/drawing/2014/main" id="{C588DE9D-3482-4D91-97F7-C0DDE0EE5343}"/>
              </a:ext>
            </a:extLst>
          </p:cNvPr>
          <p:cNvPicPr>
            <a:picLocks noChangeAspect="1"/>
          </p:cNvPicPr>
          <p:nvPr/>
        </p:nvPicPr>
        <p:blipFill>
          <a:blip r:embed="rId3"/>
          <a:stretch>
            <a:fillRect/>
          </a:stretch>
        </p:blipFill>
        <p:spPr>
          <a:xfrm>
            <a:off x="8526568" y="308294"/>
            <a:ext cx="892440" cy="497775"/>
          </a:xfrm>
          <a:prstGeom prst="rect">
            <a:avLst/>
          </a:prstGeom>
        </p:spPr>
      </p:pic>
      <p:pic>
        <p:nvPicPr>
          <p:cNvPr id="14" name="Grafik 13">
            <a:extLst>
              <a:ext uri="{FF2B5EF4-FFF2-40B4-BE49-F238E27FC236}">
                <a16:creationId xmlns:a16="http://schemas.microsoft.com/office/drawing/2014/main" id="{C42EBA4A-1DD5-408F-9B4D-0C48CD9EFDE9}"/>
              </a:ext>
            </a:extLst>
          </p:cNvPr>
          <p:cNvPicPr>
            <a:picLocks noChangeAspect="1"/>
          </p:cNvPicPr>
          <p:nvPr/>
        </p:nvPicPr>
        <p:blipFill>
          <a:blip r:embed="rId4"/>
          <a:stretch>
            <a:fillRect/>
          </a:stretch>
        </p:blipFill>
        <p:spPr>
          <a:xfrm>
            <a:off x="9439190" y="256549"/>
            <a:ext cx="820291" cy="609453"/>
          </a:xfrm>
          <a:prstGeom prst="rect">
            <a:avLst/>
          </a:prstGeom>
        </p:spPr>
      </p:pic>
      <p:pic>
        <p:nvPicPr>
          <p:cNvPr id="15" name="Grafik 14">
            <a:extLst>
              <a:ext uri="{FF2B5EF4-FFF2-40B4-BE49-F238E27FC236}">
                <a16:creationId xmlns:a16="http://schemas.microsoft.com/office/drawing/2014/main" id="{9E9947A4-8154-4270-B62E-C0C39DB88980}"/>
              </a:ext>
            </a:extLst>
          </p:cNvPr>
          <p:cNvPicPr>
            <a:picLocks noChangeAspect="1"/>
          </p:cNvPicPr>
          <p:nvPr/>
        </p:nvPicPr>
        <p:blipFill>
          <a:blip r:embed="rId5"/>
          <a:stretch>
            <a:fillRect/>
          </a:stretch>
        </p:blipFill>
        <p:spPr>
          <a:xfrm>
            <a:off x="9289546" y="4536659"/>
            <a:ext cx="1101078" cy="917565"/>
          </a:xfrm>
          <a:prstGeom prst="rect">
            <a:avLst/>
          </a:prstGeom>
        </p:spPr>
      </p:pic>
      <p:pic>
        <p:nvPicPr>
          <p:cNvPr id="4" name="Grafik 3">
            <a:extLst>
              <a:ext uri="{FF2B5EF4-FFF2-40B4-BE49-F238E27FC236}">
                <a16:creationId xmlns:a16="http://schemas.microsoft.com/office/drawing/2014/main" id="{7FADAE91-8811-4933-8E93-AAFB29DB643D}"/>
              </a:ext>
            </a:extLst>
          </p:cNvPr>
          <p:cNvPicPr>
            <a:picLocks noChangeAspect="1"/>
          </p:cNvPicPr>
          <p:nvPr/>
        </p:nvPicPr>
        <p:blipFill>
          <a:blip r:embed="rId6"/>
          <a:stretch>
            <a:fillRect/>
          </a:stretch>
        </p:blipFill>
        <p:spPr>
          <a:xfrm>
            <a:off x="217326" y="961538"/>
            <a:ext cx="4875844" cy="4680000"/>
          </a:xfrm>
          <a:prstGeom prst="rect">
            <a:avLst/>
          </a:prstGeom>
          <a:ln w="12700">
            <a:solidFill>
              <a:schemeClr val="tx1"/>
            </a:solidFill>
          </a:ln>
        </p:spPr>
      </p:pic>
      <p:pic>
        <p:nvPicPr>
          <p:cNvPr id="7" name="Grafik 6">
            <a:extLst>
              <a:ext uri="{FF2B5EF4-FFF2-40B4-BE49-F238E27FC236}">
                <a16:creationId xmlns:a16="http://schemas.microsoft.com/office/drawing/2014/main" id="{F1BEADD5-D921-418A-8E2F-62E3C62FEBA0}"/>
              </a:ext>
            </a:extLst>
          </p:cNvPr>
          <p:cNvPicPr>
            <a:picLocks noChangeAspect="1"/>
          </p:cNvPicPr>
          <p:nvPr/>
        </p:nvPicPr>
        <p:blipFill>
          <a:blip r:embed="rId7"/>
          <a:stretch>
            <a:fillRect/>
          </a:stretch>
        </p:blipFill>
        <p:spPr>
          <a:xfrm>
            <a:off x="5292154" y="961538"/>
            <a:ext cx="3686614" cy="4921282"/>
          </a:xfrm>
          <a:prstGeom prst="rect">
            <a:avLst/>
          </a:prstGeom>
          <a:ln w="12700">
            <a:solidFill>
              <a:schemeClr val="tx1"/>
            </a:solidFill>
          </a:ln>
        </p:spPr>
      </p:pic>
    </p:spTree>
    <p:extLst>
      <p:ext uri="{BB962C8B-B14F-4D97-AF65-F5344CB8AC3E}">
        <p14:creationId xmlns:p14="http://schemas.microsoft.com/office/powerpoint/2010/main" val="149415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E8C4EB41-FC8E-49AC-8AD9-808DB95883B4}"/>
              </a:ext>
            </a:extLst>
          </p:cNvPr>
          <p:cNvSpPr>
            <a:spLocks noGrp="1"/>
          </p:cNvSpPr>
          <p:nvPr>
            <p:ph type="ftr" sz="quarter" idx="11"/>
          </p:nvPr>
        </p:nvSpPr>
        <p:spPr/>
        <p:txBody>
          <a:bodyPr/>
          <a:lstStyle/>
          <a:p>
            <a:pPr>
              <a:defRPr/>
            </a:pPr>
            <a:r>
              <a:rPr lang="de-DE" altLang="de-DE" dirty="0">
                <a:solidFill>
                  <a:srgbClr val="000000"/>
                </a:solidFill>
              </a:rPr>
              <a:t>Bundesförderung für effiziente Gebäude (BEG) / Besser mit Architekten/ 10.05.2022</a:t>
            </a:r>
          </a:p>
        </p:txBody>
      </p:sp>
      <p:sp>
        <p:nvSpPr>
          <p:cNvPr id="3" name="Foliennummernplatzhalter 2">
            <a:extLst>
              <a:ext uri="{FF2B5EF4-FFF2-40B4-BE49-F238E27FC236}">
                <a16:creationId xmlns:a16="http://schemas.microsoft.com/office/drawing/2014/main" id="{1FD64035-CCED-4CF4-B991-C3DEECD47080}"/>
              </a:ext>
            </a:extLst>
          </p:cNvPr>
          <p:cNvSpPr>
            <a:spLocks noGrp="1"/>
          </p:cNvSpPr>
          <p:nvPr>
            <p:ph type="sldNum" sz="quarter" idx="12"/>
          </p:nvPr>
        </p:nvSpPr>
        <p:spPr/>
        <p:txBody>
          <a:bodyPr/>
          <a:lstStyle/>
          <a:p>
            <a:fld id="{5678FFC5-4430-43BC-9807-D0C6EB405569}" type="slidenum">
              <a:rPr lang="de-DE" smtClean="0"/>
              <a:t>44</a:t>
            </a:fld>
            <a:endParaRPr lang="de-DE" dirty="0"/>
          </a:p>
        </p:txBody>
      </p:sp>
      <p:sp>
        <p:nvSpPr>
          <p:cNvPr id="5" name="Textplatzhalter 4">
            <a:extLst>
              <a:ext uri="{FF2B5EF4-FFF2-40B4-BE49-F238E27FC236}">
                <a16:creationId xmlns:a16="http://schemas.microsoft.com/office/drawing/2014/main" id="{DCA8487A-04FC-497B-B681-45EB5866EFEB}"/>
              </a:ext>
            </a:extLst>
          </p:cNvPr>
          <p:cNvSpPr>
            <a:spLocks noGrp="1"/>
          </p:cNvSpPr>
          <p:nvPr>
            <p:ph type="body" sz="quarter" idx="14"/>
          </p:nvPr>
        </p:nvSpPr>
        <p:spPr/>
        <p:txBody>
          <a:bodyPr/>
          <a:lstStyle/>
          <a:p>
            <a:r>
              <a:rPr lang="de-DE" dirty="0"/>
              <a:t>Qualitätssiegel Nachhaltiges Gebäude (QNG)</a:t>
            </a:r>
          </a:p>
        </p:txBody>
      </p:sp>
      <p:sp>
        <p:nvSpPr>
          <p:cNvPr id="6" name="Titel 5">
            <a:extLst>
              <a:ext uri="{FF2B5EF4-FFF2-40B4-BE49-F238E27FC236}">
                <a16:creationId xmlns:a16="http://schemas.microsoft.com/office/drawing/2014/main" id="{ACA8F6A7-B7DB-481C-AA4F-5E1A890F27F2}"/>
              </a:ext>
            </a:extLst>
          </p:cNvPr>
          <p:cNvSpPr>
            <a:spLocks noGrp="1"/>
          </p:cNvSpPr>
          <p:nvPr>
            <p:ph type="title"/>
          </p:nvPr>
        </p:nvSpPr>
        <p:spPr/>
        <p:txBody>
          <a:bodyPr/>
          <a:lstStyle/>
          <a:p>
            <a:r>
              <a:rPr lang="de-DE" dirty="0"/>
              <a:t>Anforderungen an das Qualitätssiegel</a:t>
            </a:r>
          </a:p>
        </p:txBody>
      </p:sp>
      <p:pic>
        <p:nvPicPr>
          <p:cNvPr id="11" name="Grafik 10">
            <a:extLst>
              <a:ext uri="{FF2B5EF4-FFF2-40B4-BE49-F238E27FC236}">
                <a16:creationId xmlns:a16="http://schemas.microsoft.com/office/drawing/2014/main" id="{C588DE9D-3482-4D91-97F7-C0DDE0EE5343}"/>
              </a:ext>
            </a:extLst>
          </p:cNvPr>
          <p:cNvPicPr>
            <a:picLocks noChangeAspect="1"/>
          </p:cNvPicPr>
          <p:nvPr/>
        </p:nvPicPr>
        <p:blipFill>
          <a:blip r:embed="rId3"/>
          <a:stretch>
            <a:fillRect/>
          </a:stretch>
        </p:blipFill>
        <p:spPr>
          <a:xfrm>
            <a:off x="8526568" y="308294"/>
            <a:ext cx="892440" cy="497775"/>
          </a:xfrm>
          <a:prstGeom prst="rect">
            <a:avLst/>
          </a:prstGeom>
        </p:spPr>
      </p:pic>
      <p:pic>
        <p:nvPicPr>
          <p:cNvPr id="14" name="Grafik 13">
            <a:extLst>
              <a:ext uri="{FF2B5EF4-FFF2-40B4-BE49-F238E27FC236}">
                <a16:creationId xmlns:a16="http://schemas.microsoft.com/office/drawing/2014/main" id="{C42EBA4A-1DD5-408F-9B4D-0C48CD9EFDE9}"/>
              </a:ext>
            </a:extLst>
          </p:cNvPr>
          <p:cNvPicPr>
            <a:picLocks noChangeAspect="1"/>
          </p:cNvPicPr>
          <p:nvPr/>
        </p:nvPicPr>
        <p:blipFill>
          <a:blip r:embed="rId4"/>
          <a:stretch>
            <a:fillRect/>
          </a:stretch>
        </p:blipFill>
        <p:spPr>
          <a:xfrm>
            <a:off x="9439190" y="256549"/>
            <a:ext cx="820291" cy="609453"/>
          </a:xfrm>
          <a:prstGeom prst="rect">
            <a:avLst/>
          </a:prstGeom>
        </p:spPr>
      </p:pic>
      <p:pic>
        <p:nvPicPr>
          <p:cNvPr id="8" name="Grafik 7">
            <a:extLst>
              <a:ext uri="{FF2B5EF4-FFF2-40B4-BE49-F238E27FC236}">
                <a16:creationId xmlns:a16="http://schemas.microsoft.com/office/drawing/2014/main" id="{4F58A251-2287-4D88-8408-C6D0A97649DF}"/>
              </a:ext>
            </a:extLst>
          </p:cNvPr>
          <p:cNvPicPr>
            <a:picLocks noChangeAspect="1"/>
          </p:cNvPicPr>
          <p:nvPr/>
        </p:nvPicPr>
        <p:blipFill>
          <a:blip r:embed="rId5"/>
          <a:stretch>
            <a:fillRect/>
          </a:stretch>
        </p:blipFill>
        <p:spPr>
          <a:xfrm>
            <a:off x="8964561" y="3652640"/>
            <a:ext cx="1382743" cy="1841387"/>
          </a:xfrm>
          <a:prstGeom prst="rect">
            <a:avLst/>
          </a:prstGeom>
        </p:spPr>
      </p:pic>
      <p:sp>
        <p:nvSpPr>
          <p:cNvPr id="12" name="Rechteck 11">
            <a:extLst>
              <a:ext uri="{FF2B5EF4-FFF2-40B4-BE49-F238E27FC236}">
                <a16:creationId xmlns:a16="http://schemas.microsoft.com/office/drawing/2014/main" id="{D85451E6-70E3-46C0-BA98-1F8E9811D21F}"/>
              </a:ext>
            </a:extLst>
          </p:cNvPr>
          <p:cNvSpPr/>
          <p:nvPr/>
        </p:nvSpPr>
        <p:spPr>
          <a:xfrm>
            <a:off x="360362" y="1216844"/>
            <a:ext cx="4787776" cy="10801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5025" tIns="95025" rIns="95025" bIns="95025" rtlCol="0" anchor="ctr" anchorCtr="0"/>
          <a:lstStyle/>
          <a:p>
            <a:pPr marL="5587"/>
            <a:r>
              <a:rPr lang="de-DE" sz="1500" dirty="0">
                <a:solidFill>
                  <a:schemeClr val="bg1"/>
                </a:solidFill>
              </a:rPr>
              <a:t>Das Qualitätssiegel Nachhaltiges Gebäude baut auf im Markt existierenden Bewertungssystemen für nachhaltiges Bauen auf.</a:t>
            </a:r>
          </a:p>
        </p:txBody>
      </p:sp>
      <p:sp>
        <p:nvSpPr>
          <p:cNvPr id="13" name="Rechteck 12">
            <a:extLst>
              <a:ext uri="{FF2B5EF4-FFF2-40B4-BE49-F238E27FC236}">
                <a16:creationId xmlns:a16="http://schemas.microsoft.com/office/drawing/2014/main" id="{71A4AFFC-553D-42DF-92AA-650066508A58}"/>
              </a:ext>
            </a:extLst>
          </p:cNvPr>
          <p:cNvSpPr/>
          <p:nvPr/>
        </p:nvSpPr>
        <p:spPr>
          <a:xfrm>
            <a:off x="5417386" y="1199217"/>
            <a:ext cx="4787776" cy="10977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5025" tIns="95025" rIns="95025" bIns="95025" rtlCol="0" anchor="ctr" anchorCtr="0"/>
          <a:lstStyle/>
          <a:p>
            <a:pPr marL="5587"/>
            <a:r>
              <a:rPr lang="de-DE" sz="1500" dirty="0">
                <a:solidFill>
                  <a:schemeClr val="bg1"/>
                </a:solidFill>
              </a:rPr>
              <a:t>Voraussetzung für die Erlangung des Qualitätssiegels ist die Erfüllung</a:t>
            </a:r>
          </a:p>
          <a:p>
            <a:pPr marL="5587"/>
            <a:r>
              <a:rPr lang="de-DE" sz="1500" dirty="0">
                <a:solidFill>
                  <a:schemeClr val="bg1"/>
                </a:solidFill>
              </a:rPr>
              <a:t>• allgemeiner Anforderungen und</a:t>
            </a:r>
          </a:p>
          <a:p>
            <a:pPr marL="5587"/>
            <a:r>
              <a:rPr lang="de-DE" sz="1500" dirty="0">
                <a:solidFill>
                  <a:schemeClr val="bg1"/>
                </a:solidFill>
              </a:rPr>
              <a:t>• besonderer Anforderungen im öffentlichen Interesse.</a:t>
            </a:r>
          </a:p>
        </p:txBody>
      </p:sp>
      <p:pic>
        <p:nvPicPr>
          <p:cNvPr id="9" name="Grafik 8">
            <a:extLst>
              <a:ext uri="{FF2B5EF4-FFF2-40B4-BE49-F238E27FC236}">
                <a16:creationId xmlns:a16="http://schemas.microsoft.com/office/drawing/2014/main" id="{B538C401-9EE7-4639-8283-12CA6BFF2530}"/>
              </a:ext>
            </a:extLst>
          </p:cNvPr>
          <p:cNvPicPr>
            <a:picLocks noChangeAspect="1"/>
          </p:cNvPicPr>
          <p:nvPr/>
        </p:nvPicPr>
        <p:blipFill>
          <a:blip r:embed="rId6"/>
          <a:stretch>
            <a:fillRect/>
          </a:stretch>
        </p:blipFill>
        <p:spPr>
          <a:xfrm>
            <a:off x="2635068" y="2560458"/>
            <a:ext cx="5598232" cy="2990031"/>
          </a:xfrm>
          <a:prstGeom prst="rect">
            <a:avLst/>
          </a:prstGeom>
          <a:ln w="12700">
            <a:solidFill>
              <a:schemeClr val="tx1"/>
            </a:solidFill>
          </a:ln>
        </p:spPr>
      </p:pic>
    </p:spTree>
    <p:extLst>
      <p:ext uri="{BB962C8B-B14F-4D97-AF65-F5344CB8AC3E}">
        <p14:creationId xmlns:p14="http://schemas.microsoft.com/office/powerpoint/2010/main" val="42467345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E8C4EB41-FC8E-49AC-8AD9-808DB95883B4}"/>
              </a:ext>
            </a:extLst>
          </p:cNvPr>
          <p:cNvSpPr>
            <a:spLocks noGrp="1"/>
          </p:cNvSpPr>
          <p:nvPr>
            <p:ph type="ftr" sz="quarter" idx="11"/>
          </p:nvPr>
        </p:nvSpPr>
        <p:spPr/>
        <p:txBody>
          <a:bodyPr/>
          <a:lstStyle/>
          <a:p>
            <a:pPr>
              <a:defRPr/>
            </a:pPr>
            <a:r>
              <a:rPr lang="de-DE" altLang="de-DE" dirty="0">
                <a:solidFill>
                  <a:srgbClr val="000000"/>
                </a:solidFill>
              </a:rPr>
              <a:t>Bundesförderung für effiziente Gebäude (BEG) / Besser mit Architekten/ 10.05.2022</a:t>
            </a:r>
          </a:p>
        </p:txBody>
      </p:sp>
      <p:sp>
        <p:nvSpPr>
          <p:cNvPr id="3" name="Foliennummernplatzhalter 2">
            <a:extLst>
              <a:ext uri="{FF2B5EF4-FFF2-40B4-BE49-F238E27FC236}">
                <a16:creationId xmlns:a16="http://schemas.microsoft.com/office/drawing/2014/main" id="{1FD64035-CCED-4CF4-B991-C3DEECD47080}"/>
              </a:ext>
            </a:extLst>
          </p:cNvPr>
          <p:cNvSpPr>
            <a:spLocks noGrp="1"/>
          </p:cNvSpPr>
          <p:nvPr>
            <p:ph type="sldNum" sz="quarter" idx="12"/>
          </p:nvPr>
        </p:nvSpPr>
        <p:spPr/>
        <p:txBody>
          <a:bodyPr/>
          <a:lstStyle/>
          <a:p>
            <a:fld id="{5678FFC5-4430-43BC-9807-D0C6EB405569}" type="slidenum">
              <a:rPr lang="de-DE" smtClean="0"/>
              <a:t>45</a:t>
            </a:fld>
            <a:endParaRPr lang="de-DE" dirty="0"/>
          </a:p>
        </p:txBody>
      </p:sp>
      <p:sp>
        <p:nvSpPr>
          <p:cNvPr id="5" name="Textplatzhalter 4">
            <a:extLst>
              <a:ext uri="{FF2B5EF4-FFF2-40B4-BE49-F238E27FC236}">
                <a16:creationId xmlns:a16="http://schemas.microsoft.com/office/drawing/2014/main" id="{DCA8487A-04FC-497B-B681-45EB5866EFEB}"/>
              </a:ext>
            </a:extLst>
          </p:cNvPr>
          <p:cNvSpPr>
            <a:spLocks noGrp="1"/>
          </p:cNvSpPr>
          <p:nvPr>
            <p:ph type="body" sz="quarter" idx="14"/>
          </p:nvPr>
        </p:nvSpPr>
        <p:spPr/>
        <p:txBody>
          <a:bodyPr/>
          <a:lstStyle/>
          <a:p>
            <a:r>
              <a:rPr lang="de-DE" dirty="0"/>
              <a:t>Qualitätssiegel Nachhaltiges Gebäude (QNG)</a:t>
            </a:r>
          </a:p>
        </p:txBody>
      </p:sp>
      <p:sp>
        <p:nvSpPr>
          <p:cNvPr id="6" name="Titel 5">
            <a:extLst>
              <a:ext uri="{FF2B5EF4-FFF2-40B4-BE49-F238E27FC236}">
                <a16:creationId xmlns:a16="http://schemas.microsoft.com/office/drawing/2014/main" id="{ACA8F6A7-B7DB-481C-AA4F-5E1A890F27F2}"/>
              </a:ext>
            </a:extLst>
          </p:cNvPr>
          <p:cNvSpPr>
            <a:spLocks noGrp="1"/>
          </p:cNvSpPr>
          <p:nvPr>
            <p:ph type="title"/>
          </p:nvPr>
        </p:nvSpPr>
        <p:spPr/>
        <p:txBody>
          <a:bodyPr/>
          <a:lstStyle/>
          <a:p>
            <a:r>
              <a:rPr lang="de-DE" dirty="0"/>
              <a:t>Anforderungen an das Qualitätssiegel</a:t>
            </a:r>
          </a:p>
        </p:txBody>
      </p:sp>
      <p:pic>
        <p:nvPicPr>
          <p:cNvPr id="11" name="Grafik 10">
            <a:extLst>
              <a:ext uri="{FF2B5EF4-FFF2-40B4-BE49-F238E27FC236}">
                <a16:creationId xmlns:a16="http://schemas.microsoft.com/office/drawing/2014/main" id="{C588DE9D-3482-4D91-97F7-C0DDE0EE5343}"/>
              </a:ext>
            </a:extLst>
          </p:cNvPr>
          <p:cNvPicPr>
            <a:picLocks noChangeAspect="1"/>
          </p:cNvPicPr>
          <p:nvPr/>
        </p:nvPicPr>
        <p:blipFill>
          <a:blip r:embed="rId3"/>
          <a:stretch>
            <a:fillRect/>
          </a:stretch>
        </p:blipFill>
        <p:spPr>
          <a:xfrm>
            <a:off x="8526568" y="308294"/>
            <a:ext cx="892440" cy="497775"/>
          </a:xfrm>
          <a:prstGeom prst="rect">
            <a:avLst/>
          </a:prstGeom>
        </p:spPr>
      </p:pic>
      <p:pic>
        <p:nvPicPr>
          <p:cNvPr id="14" name="Grafik 13">
            <a:extLst>
              <a:ext uri="{FF2B5EF4-FFF2-40B4-BE49-F238E27FC236}">
                <a16:creationId xmlns:a16="http://schemas.microsoft.com/office/drawing/2014/main" id="{C42EBA4A-1DD5-408F-9B4D-0C48CD9EFDE9}"/>
              </a:ext>
            </a:extLst>
          </p:cNvPr>
          <p:cNvPicPr>
            <a:picLocks noChangeAspect="1"/>
          </p:cNvPicPr>
          <p:nvPr/>
        </p:nvPicPr>
        <p:blipFill>
          <a:blip r:embed="rId4"/>
          <a:stretch>
            <a:fillRect/>
          </a:stretch>
        </p:blipFill>
        <p:spPr>
          <a:xfrm>
            <a:off x="9439190" y="256549"/>
            <a:ext cx="820291" cy="609453"/>
          </a:xfrm>
          <a:prstGeom prst="rect">
            <a:avLst/>
          </a:prstGeom>
        </p:spPr>
      </p:pic>
      <p:pic>
        <p:nvPicPr>
          <p:cNvPr id="8" name="Grafik 7">
            <a:extLst>
              <a:ext uri="{FF2B5EF4-FFF2-40B4-BE49-F238E27FC236}">
                <a16:creationId xmlns:a16="http://schemas.microsoft.com/office/drawing/2014/main" id="{4F58A251-2287-4D88-8408-C6D0A97649DF}"/>
              </a:ext>
            </a:extLst>
          </p:cNvPr>
          <p:cNvPicPr>
            <a:picLocks noChangeAspect="1"/>
          </p:cNvPicPr>
          <p:nvPr/>
        </p:nvPicPr>
        <p:blipFill>
          <a:blip r:embed="rId5"/>
          <a:stretch>
            <a:fillRect/>
          </a:stretch>
        </p:blipFill>
        <p:spPr>
          <a:xfrm>
            <a:off x="8964561" y="3652640"/>
            <a:ext cx="1382743" cy="1841387"/>
          </a:xfrm>
          <a:prstGeom prst="rect">
            <a:avLst/>
          </a:prstGeom>
        </p:spPr>
      </p:pic>
      <p:sp>
        <p:nvSpPr>
          <p:cNvPr id="12" name="Rechteck 11">
            <a:extLst>
              <a:ext uri="{FF2B5EF4-FFF2-40B4-BE49-F238E27FC236}">
                <a16:creationId xmlns:a16="http://schemas.microsoft.com/office/drawing/2014/main" id="{D85451E6-70E3-46C0-BA98-1F8E9811D21F}"/>
              </a:ext>
            </a:extLst>
          </p:cNvPr>
          <p:cNvSpPr/>
          <p:nvPr/>
        </p:nvSpPr>
        <p:spPr>
          <a:xfrm>
            <a:off x="381020" y="1016900"/>
            <a:ext cx="8871573" cy="18413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5025" tIns="95025" rIns="95025" bIns="95025" rtlCol="0" anchor="ctr" anchorCtr="0"/>
          <a:lstStyle/>
          <a:p>
            <a:pPr marL="5587"/>
            <a:r>
              <a:rPr lang="de-DE" sz="1400" b="1" dirty="0">
                <a:solidFill>
                  <a:schemeClr val="bg1"/>
                </a:solidFill>
              </a:rPr>
              <a:t>Besondere Anforderungen</a:t>
            </a:r>
          </a:p>
          <a:p>
            <a:pPr marL="5587"/>
            <a:endParaRPr lang="de-DE" sz="600" dirty="0">
              <a:solidFill>
                <a:schemeClr val="bg1"/>
              </a:solidFill>
            </a:endParaRPr>
          </a:p>
          <a:p>
            <a:pPr marL="5587"/>
            <a:r>
              <a:rPr lang="de-DE" sz="1400" dirty="0">
                <a:solidFill>
                  <a:schemeClr val="bg1"/>
                </a:solidFill>
              </a:rPr>
              <a:t>Der Bund, vertreten durch das Bundesbauministerium, formuliert zusätzlich die besonderen Anforderungen im öffentlichen Interesse.</a:t>
            </a:r>
          </a:p>
          <a:p>
            <a:pPr marL="5587"/>
            <a:endParaRPr lang="de-DE" sz="600" dirty="0">
              <a:solidFill>
                <a:schemeClr val="bg1"/>
              </a:solidFill>
            </a:endParaRPr>
          </a:p>
          <a:p>
            <a:pPr marL="5587"/>
            <a:r>
              <a:rPr lang="de-DE" sz="1400" dirty="0">
                <a:solidFill>
                  <a:schemeClr val="bg1"/>
                </a:solidFill>
              </a:rPr>
              <a:t>Herausgearbeitet werden dabei nicht nur die Themen mit besonderer Bedeutung für die nachhaltige Entwicklung, es werden auch aktuelle Methoden, Grundlagen und Bewertungsmaßstäbe vorgestellt. </a:t>
            </a:r>
          </a:p>
          <a:p>
            <a:pPr marL="5587"/>
            <a:endParaRPr lang="de-DE" sz="600" dirty="0">
              <a:solidFill>
                <a:schemeClr val="bg1"/>
              </a:solidFill>
            </a:endParaRPr>
          </a:p>
          <a:p>
            <a:pPr marL="5587"/>
            <a:r>
              <a:rPr lang="de-DE" sz="1400" dirty="0">
                <a:solidFill>
                  <a:schemeClr val="bg1"/>
                </a:solidFill>
              </a:rPr>
              <a:t>Letztere betreffen insbesondere die Anforderungen zur Begrenzung von </a:t>
            </a:r>
            <a:r>
              <a:rPr lang="de-DE" sz="1400" b="1" i="1" dirty="0">
                <a:solidFill>
                  <a:schemeClr val="bg1"/>
                </a:solidFill>
              </a:rPr>
              <a:t>Treibhausgasemissionen im Lebenszyklus der Gebäude.</a:t>
            </a:r>
          </a:p>
        </p:txBody>
      </p:sp>
    </p:spTree>
    <p:extLst>
      <p:ext uri="{BB962C8B-B14F-4D97-AF65-F5344CB8AC3E}">
        <p14:creationId xmlns:p14="http://schemas.microsoft.com/office/powerpoint/2010/main" val="21452948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E8C4EB41-FC8E-49AC-8AD9-808DB95883B4}"/>
              </a:ext>
            </a:extLst>
          </p:cNvPr>
          <p:cNvSpPr>
            <a:spLocks noGrp="1"/>
          </p:cNvSpPr>
          <p:nvPr>
            <p:ph type="ftr" sz="quarter" idx="11"/>
          </p:nvPr>
        </p:nvSpPr>
        <p:spPr/>
        <p:txBody>
          <a:bodyPr/>
          <a:lstStyle/>
          <a:p>
            <a:pPr>
              <a:defRPr/>
            </a:pPr>
            <a:r>
              <a:rPr lang="de-DE" altLang="de-DE" dirty="0">
                <a:solidFill>
                  <a:srgbClr val="000000"/>
                </a:solidFill>
              </a:rPr>
              <a:t>Bundesförderung für effiziente Gebäude (BEG) / Besser mit Architekten/ 10.05.2022</a:t>
            </a:r>
          </a:p>
        </p:txBody>
      </p:sp>
      <p:sp>
        <p:nvSpPr>
          <p:cNvPr id="3" name="Foliennummernplatzhalter 2">
            <a:extLst>
              <a:ext uri="{FF2B5EF4-FFF2-40B4-BE49-F238E27FC236}">
                <a16:creationId xmlns:a16="http://schemas.microsoft.com/office/drawing/2014/main" id="{1FD64035-CCED-4CF4-B991-C3DEECD47080}"/>
              </a:ext>
            </a:extLst>
          </p:cNvPr>
          <p:cNvSpPr>
            <a:spLocks noGrp="1"/>
          </p:cNvSpPr>
          <p:nvPr>
            <p:ph type="sldNum" sz="quarter" idx="12"/>
          </p:nvPr>
        </p:nvSpPr>
        <p:spPr/>
        <p:txBody>
          <a:bodyPr/>
          <a:lstStyle/>
          <a:p>
            <a:fld id="{5678FFC5-4430-43BC-9807-D0C6EB405569}" type="slidenum">
              <a:rPr lang="de-DE" smtClean="0"/>
              <a:t>46</a:t>
            </a:fld>
            <a:endParaRPr lang="de-DE" dirty="0"/>
          </a:p>
        </p:txBody>
      </p:sp>
      <p:sp>
        <p:nvSpPr>
          <p:cNvPr id="5" name="Textplatzhalter 4">
            <a:extLst>
              <a:ext uri="{FF2B5EF4-FFF2-40B4-BE49-F238E27FC236}">
                <a16:creationId xmlns:a16="http://schemas.microsoft.com/office/drawing/2014/main" id="{DCA8487A-04FC-497B-B681-45EB5866EFEB}"/>
              </a:ext>
            </a:extLst>
          </p:cNvPr>
          <p:cNvSpPr>
            <a:spLocks noGrp="1"/>
          </p:cNvSpPr>
          <p:nvPr>
            <p:ph type="body" sz="quarter" idx="14"/>
          </p:nvPr>
        </p:nvSpPr>
        <p:spPr/>
        <p:txBody>
          <a:bodyPr/>
          <a:lstStyle/>
          <a:p>
            <a:r>
              <a:rPr lang="de-DE" dirty="0"/>
              <a:t>Qualitätssiegel Nachhaltiges Gebäude (QNG)</a:t>
            </a:r>
          </a:p>
        </p:txBody>
      </p:sp>
      <p:sp>
        <p:nvSpPr>
          <p:cNvPr id="6" name="Titel 5">
            <a:extLst>
              <a:ext uri="{FF2B5EF4-FFF2-40B4-BE49-F238E27FC236}">
                <a16:creationId xmlns:a16="http://schemas.microsoft.com/office/drawing/2014/main" id="{ACA8F6A7-B7DB-481C-AA4F-5E1A890F27F2}"/>
              </a:ext>
            </a:extLst>
          </p:cNvPr>
          <p:cNvSpPr>
            <a:spLocks noGrp="1"/>
          </p:cNvSpPr>
          <p:nvPr>
            <p:ph type="title"/>
          </p:nvPr>
        </p:nvSpPr>
        <p:spPr/>
        <p:txBody>
          <a:bodyPr/>
          <a:lstStyle/>
          <a:p>
            <a:r>
              <a:rPr lang="de-DE" dirty="0"/>
              <a:t>Anforderungen an das Qualitätssiegel</a:t>
            </a:r>
          </a:p>
        </p:txBody>
      </p:sp>
      <p:pic>
        <p:nvPicPr>
          <p:cNvPr id="11" name="Grafik 10">
            <a:extLst>
              <a:ext uri="{FF2B5EF4-FFF2-40B4-BE49-F238E27FC236}">
                <a16:creationId xmlns:a16="http://schemas.microsoft.com/office/drawing/2014/main" id="{C588DE9D-3482-4D91-97F7-C0DDE0EE5343}"/>
              </a:ext>
            </a:extLst>
          </p:cNvPr>
          <p:cNvPicPr>
            <a:picLocks noChangeAspect="1"/>
          </p:cNvPicPr>
          <p:nvPr/>
        </p:nvPicPr>
        <p:blipFill>
          <a:blip r:embed="rId3"/>
          <a:stretch>
            <a:fillRect/>
          </a:stretch>
        </p:blipFill>
        <p:spPr>
          <a:xfrm>
            <a:off x="8526568" y="308294"/>
            <a:ext cx="892440" cy="497775"/>
          </a:xfrm>
          <a:prstGeom prst="rect">
            <a:avLst/>
          </a:prstGeom>
        </p:spPr>
      </p:pic>
      <p:pic>
        <p:nvPicPr>
          <p:cNvPr id="14" name="Grafik 13">
            <a:extLst>
              <a:ext uri="{FF2B5EF4-FFF2-40B4-BE49-F238E27FC236}">
                <a16:creationId xmlns:a16="http://schemas.microsoft.com/office/drawing/2014/main" id="{C42EBA4A-1DD5-408F-9B4D-0C48CD9EFDE9}"/>
              </a:ext>
            </a:extLst>
          </p:cNvPr>
          <p:cNvPicPr>
            <a:picLocks noChangeAspect="1"/>
          </p:cNvPicPr>
          <p:nvPr/>
        </p:nvPicPr>
        <p:blipFill>
          <a:blip r:embed="rId4"/>
          <a:stretch>
            <a:fillRect/>
          </a:stretch>
        </p:blipFill>
        <p:spPr>
          <a:xfrm>
            <a:off x="9439190" y="256549"/>
            <a:ext cx="820291" cy="609453"/>
          </a:xfrm>
          <a:prstGeom prst="rect">
            <a:avLst/>
          </a:prstGeom>
        </p:spPr>
      </p:pic>
      <p:pic>
        <p:nvPicPr>
          <p:cNvPr id="8" name="Grafik 7">
            <a:extLst>
              <a:ext uri="{FF2B5EF4-FFF2-40B4-BE49-F238E27FC236}">
                <a16:creationId xmlns:a16="http://schemas.microsoft.com/office/drawing/2014/main" id="{4F58A251-2287-4D88-8408-C6D0A97649DF}"/>
              </a:ext>
            </a:extLst>
          </p:cNvPr>
          <p:cNvPicPr>
            <a:picLocks noChangeAspect="1"/>
          </p:cNvPicPr>
          <p:nvPr/>
        </p:nvPicPr>
        <p:blipFill>
          <a:blip r:embed="rId5"/>
          <a:stretch>
            <a:fillRect/>
          </a:stretch>
        </p:blipFill>
        <p:spPr>
          <a:xfrm>
            <a:off x="8964561" y="3652640"/>
            <a:ext cx="1382743" cy="1841387"/>
          </a:xfrm>
          <a:prstGeom prst="rect">
            <a:avLst/>
          </a:prstGeom>
        </p:spPr>
      </p:pic>
      <p:sp>
        <p:nvSpPr>
          <p:cNvPr id="12" name="Rechteck 11">
            <a:extLst>
              <a:ext uri="{FF2B5EF4-FFF2-40B4-BE49-F238E27FC236}">
                <a16:creationId xmlns:a16="http://schemas.microsoft.com/office/drawing/2014/main" id="{D85451E6-70E3-46C0-BA98-1F8E9811D21F}"/>
              </a:ext>
            </a:extLst>
          </p:cNvPr>
          <p:cNvSpPr/>
          <p:nvPr/>
        </p:nvSpPr>
        <p:spPr>
          <a:xfrm>
            <a:off x="381020" y="1016900"/>
            <a:ext cx="8871573" cy="18413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5025" tIns="95025" rIns="95025" bIns="95025" rtlCol="0" anchor="ctr" anchorCtr="0"/>
          <a:lstStyle/>
          <a:p>
            <a:pPr marL="5587"/>
            <a:r>
              <a:rPr lang="de-DE" sz="1400" b="1" dirty="0">
                <a:solidFill>
                  <a:schemeClr val="bg1"/>
                </a:solidFill>
              </a:rPr>
              <a:t>Besondere Anforderungen</a:t>
            </a:r>
          </a:p>
          <a:p>
            <a:pPr marL="5587"/>
            <a:endParaRPr lang="de-DE" sz="600" dirty="0">
              <a:solidFill>
                <a:schemeClr val="bg1"/>
              </a:solidFill>
            </a:endParaRPr>
          </a:p>
          <a:p>
            <a:pPr marL="5587"/>
            <a:r>
              <a:rPr lang="de-DE" sz="1400" dirty="0">
                <a:solidFill>
                  <a:schemeClr val="bg1"/>
                </a:solidFill>
              </a:rPr>
              <a:t>Der Bund, vertreten durch das Bundesbauministerium, formuliert zusätzlich die besonderen Anforderungen im öffentlichen Interesse.</a:t>
            </a:r>
          </a:p>
          <a:p>
            <a:pPr marL="5587"/>
            <a:endParaRPr lang="de-DE" sz="600" dirty="0">
              <a:solidFill>
                <a:schemeClr val="bg1"/>
              </a:solidFill>
            </a:endParaRPr>
          </a:p>
          <a:p>
            <a:pPr marL="5587"/>
            <a:r>
              <a:rPr lang="de-DE" sz="1400" dirty="0">
                <a:solidFill>
                  <a:schemeClr val="bg1"/>
                </a:solidFill>
              </a:rPr>
              <a:t>Herausgearbeitet werden dabei nicht nur die Themen mit besonderer Bedeutung für die nachhaltige Entwicklung, es werden auch aktuelle Methoden, Grundlagen und Bewertungsmaßstäbe vorgestellt. </a:t>
            </a:r>
          </a:p>
          <a:p>
            <a:pPr marL="5587"/>
            <a:endParaRPr lang="de-DE" sz="600" dirty="0">
              <a:solidFill>
                <a:schemeClr val="bg1"/>
              </a:solidFill>
            </a:endParaRPr>
          </a:p>
          <a:p>
            <a:pPr marL="5587"/>
            <a:r>
              <a:rPr lang="de-DE" sz="1400" dirty="0">
                <a:solidFill>
                  <a:schemeClr val="bg1"/>
                </a:solidFill>
              </a:rPr>
              <a:t>Letztere betreffen insbesondere die Anforderungen zur Begrenzung von </a:t>
            </a:r>
            <a:r>
              <a:rPr lang="de-DE" sz="1400" b="1" i="1" dirty="0">
                <a:solidFill>
                  <a:schemeClr val="bg1"/>
                </a:solidFill>
              </a:rPr>
              <a:t>Treibhausgasemissionen im Lebenszyklus der Gebäude.</a:t>
            </a:r>
          </a:p>
        </p:txBody>
      </p:sp>
      <p:pic>
        <p:nvPicPr>
          <p:cNvPr id="4" name="Grafik 3">
            <a:extLst>
              <a:ext uri="{FF2B5EF4-FFF2-40B4-BE49-F238E27FC236}">
                <a16:creationId xmlns:a16="http://schemas.microsoft.com/office/drawing/2014/main" id="{BBF3CD3C-0491-4657-B9CB-FA788EC0A7AF}"/>
              </a:ext>
            </a:extLst>
          </p:cNvPr>
          <p:cNvPicPr>
            <a:picLocks noChangeAspect="1"/>
          </p:cNvPicPr>
          <p:nvPr/>
        </p:nvPicPr>
        <p:blipFill>
          <a:blip r:embed="rId6"/>
          <a:stretch>
            <a:fillRect/>
          </a:stretch>
        </p:blipFill>
        <p:spPr>
          <a:xfrm>
            <a:off x="2051794" y="1314589"/>
            <a:ext cx="6120680" cy="4371913"/>
          </a:xfrm>
          <a:prstGeom prst="rect">
            <a:avLst/>
          </a:prstGeom>
          <a:ln w="12700">
            <a:solidFill>
              <a:schemeClr val="tx1"/>
            </a:solidFill>
          </a:ln>
        </p:spPr>
      </p:pic>
    </p:spTree>
    <p:extLst>
      <p:ext uri="{BB962C8B-B14F-4D97-AF65-F5344CB8AC3E}">
        <p14:creationId xmlns:p14="http://schemas.microsoft.com/office/powerpoint/2010/main" val="8354403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E8C4EB41-FC8E-49AC-8AD9-808DB95883B4}"/>
              </a:ext>
            </a:extLst>
          </p:cNvPr>
          <p:cNvSpPr>
            <a:spLocks noGrp="1"/>
          </p:cNvSpPr>
          <p:nvPr>
            <p:ph type="ftr" sz="quarter" idx="11"/>
          </p:nvPr>
        </p:nvSpPr>
        <p:spPr/>
        <p:txBody>
          <a:bodyPr/>
          <a:lstStyle/>
          <a:p>
            <a:pPr>
              <a:defRPr/>
            </a:pPr>
            <a:r>
              <a:rPr lang="de-DE" altLang="de-DE" dirty="0">
                <a:solidFill>
                  <a:srgbClr val="000000"/>
                </a:solidFill>
              </a:rPr>
              <a:t>Bundesförderung für effiziente Gebäude (BEG) / Besser mit Architekten/ 10.05.2022</a:t>
            </a:r>
          </a:p>
        </p:txBody>
      </p:sp>
      <p:sp>
        <p:nvSpPr>
          <p:cNvPr id="3" name="Foliennummernplatzhalter 2">
            <a:extLst>
              <a:ext uri="{FF2B5EF4-FFF2-40B4-BE49-F238E27FC236}">
                <a16:creationId xmlns:a16="http://schemas.microsoft.com/office/drawing/2014/main" id="{1FD64035-CCED-4CF4-B991-C3DEECD47080}"/>
              </a:ext>
            </a:extLst>
          </p:cNvPr>
          <p:cNvSpPr>
            <a:spLocks noGrp="1"/>
          </p:cNvSpPr>
          <p:nvPr>
            <p:ph type="sldNum" sz="quarter" idx="12"/>
          </p:nvPr>
        </p:nvSpPr>
        <p:spPr/>
        <p:txBody>
          <a:bodyPr/>
          <a:lstStyle/>
          <a:p>
            <a:fld id="{5678FFC5-4430-43BC-9807-D0C6EB405569}" type="slidenum">
              <a:rPr lang="de-DE" smtClean="0"/>
              <a:t>47</a:t>
            </a:fld>
            <a:endParaRPr lang="de-DE" dirty="0"/>
          </a:p>
        </p:txBody>
      </p:sp>
      <p:sp>
        <p:nvSpPr>
          <p:cNvPr id="5" name="Textplatzhalter 4">
            <a:extLst>
              <a:ext uri="{FF2B5EF4-FFF2-40B4-BE49-F238E27FC236}">
                <a16:creationId xmlns:a16="http://schemas.microsoft.com/office/drawing/2014/main" id="{DCA8487A-04FC-497B-B681-45EB5866EFEB}"/>
              </a:ext>
            </a:extLst>
          </p:cNvPr>
          <p:cNvSpPr>
            <a:spLocks noGrp="1"/>
          </p:cNvSpPr>
          <p:nvPr>
            <p:ph type="body" sz="quarter" idx="14"/>
          </p:nvPr>
        </p:nvSpPr>
        <p:spPr/>
        <p:txBody>
          <a:bodyPr/>
          <a:lstStyle/>
          <a:p>
            <a:r>
              <a:rPr lang="de-DE" dirty="0"/>
              <a:t>Qualitätssiegel Nachhaltiges Gebäude (QNG)</a:t>
            </a:r>
          </a:p>
        </p:txBody>
      </p:sp>
      <p:sp>
        <p:nvSpPr>
          <p:cNvPr id="6" name="Titel 5">
            <a:extLst>
              <a:ext uri="{FF2B5EF4-FFF2-40B4-BE49-F238E27FC236}">
                <a16:creationId xmlns:a16="http://schemas.microsoft.com/office/drawing/2014/main" id="{ACA8F6A7-B7DB-481C-AA4F-5E1A890F27F2}"/>
              </a:ext>
            </a:extLst>
          </p:cNvPr>
          <p:cNvSpPr>
            <a:spLocks noGrp="1"/>
          </p:cNvSpPr>
          <p:nvPr>
            <p:ph type="title"/>
          </p:nvPr>
        </p:nvSpPr>
        <p:spPr/>
        <p:txBody>
          <a:bodyPr/>
          <a:lstStyle/>
          <a:p>
            <a:r>
              <a:rPr lang="de-DE" dirty="0"/>
              <a:t>Anforderungen an das Qualitätssiegel</a:t>
            </a:r>
          </a:p>
        </p:txBody>
      </p:sp>
      <p:pic>
        <p:nvPicPr>
          <p:cNvPr id="11" name="Grafik 10">
            <a:extLst>
              <a:ext uri="{FF2B5EF4-FFF2-40B4-BE49-F238E27FC236}">
                <a16:creationId xmlns:a16="http://schemas.microsoft.com/office/drawing/2014/main" id="{C588DE9D-3482-4D91-97F7-C0DDE0EE5343}"/>
              </a:ext>
            </a:extLst>
          </p:cNvPr>
          <p:cNvPicPr>
            <a:picLocks noChangeAspect="1"/>
          </p:cNvPicPr>
          <p:nvPr/>
        </p:nvPicPr>
        <p:blipFill>
          <a:blip r:embed="rId3"/>
          <a:stretch>
            <a:fillRect/>
          </a:stretch>
        </p:blipFill>
        <p:spPr>
          <a:xfrm>
            <a:off x="8526568" y="308294"/>
            <a:ext cx="892440" cy="497775"/>
          </a:xfrm>
          <a:prstGeom prst="rect">
            <a:avLst/>
          </a:prstGeom>
        </p:spPr>
      </p:pic>
      <p:pic>
        <p:nvPicPr>
          <p:cNvPr id="14" name="Grafik 13">
            <a:extLst>
              <a:ext uri="{FF2B5EF4-FFF2-40B4-BE49-F238E27FC236}">
                <a16:creationId xmlns:a16="http://schemas.microsoft.com/office/drawing/2014/main" id="{C42EBA4A-1DD5-408F-9B4D-0C48CD9EFDE9}"/>
              </a:ext>
            </a:extLst>
          </p:cNvPr>
          <p:cNvPicPr>
            <a:picLocks noChangeAspect="1"/>
          </p:cNvPicPr>
          <p:nvPr/>
        </p:nvPicPr>
        <p:blipFill>
          <a:blip r:embed="rId4"/>
          <a:stretch>
            <a:fillRect/>
          </a:stretch>
        </p:blipFill>
        <p:spPr>
          <a:xfrm>
            <a:off x="9439190" y="256549"/>
            <a:ext cx="820291" cy="609453"/>
          </a:xfrm>
          <a:prstGeom prst="rect">
            <a:avLst/>
          </a:prstGeom>
        </p:spPr>
      </p:pic>
      <p:pic>
        <p:nvPicPr>
          <p:cNvPr id="8" name="Grafik 7">
            <a:extLst>
              <a:ext uri="{FF2B5EF4-FFF2-40B4-BE49-F238E27FC236}">
                <a16:creationId xmlns:a16="http://schemas.microsoft.com/office/drawing/2014/main" id="{4F58A251-2287-4D88-8408-C6D0A97649DF}"/>
              </a:ext>
            </a:extLst>
          </p:cNvPr>
          <p:cNvPicPr>
            <a:picLocks noChangeAspect="1"/>
          </p:cNvPicPr>
          <p:nvPr/>
        </p:nvPicPr>
        <p:blipFill>
          <a:blip r:embed="rId5"/>
          <a:stretch>
            <a:fillRect/>
          </a:stretch>
        </p:blipFill>
        <p:spPr>
          <a:xfrm>
            <a:off x="95510" y="3679693"/>
            <a:ext cx="1382743" cy="1841387"/>
          </a:xfrm>
          <a:prstGeom prst="rect">
            <a:avLst/>
          </a:prstGeom>
        </p:spPr>
      </p:pic>
      <p:pic>
        <p:nvPicPr>
          <p:cNvPr id="4" name="Grafik 3">
            <a:extLst>
              <a:ext uri="{FF2B5EF4-FFF2-40B4-BE49-F238E27FC236}">
                <a16:creationId xmlns:a16="http://schemas.microsoft.com/office/drawing/2014/main" id="{30602BDA-485C-4BD8-94E9-5944B2F87BE4}"/>
              </a:ext>
            </a:extLst>
          </p:cNvPr>
          <p:cNvPicPr>
            <a:picLocks noChangeAspect="1"/>
          </p:cNvPicPr>
          <p:nvPr/>
        </p:nvPicPr>
        <p:blipFill>
          <a:blip r:embed="rId6"/>
          <a:stretch>
            <a:fillRect/>
          </a:stretch>
        </p:blipFill>
        <p:spPr>
          <a:xfrm>
            <a:off x="94942" y="1353648"/>
            <a:ext cx="5651293" cy="2160263"/>
          </a:xfrm>
          <a:prstGeom prst="rect">
            <a:avLst/>
          </a:prstGeom>
        </p:spPr>
      </p:pic>
      <p:pic>
        <p:nvPicPr>
          <p:cNvPr id="7" name="Grafik 6">
            <a:extLst>
              <a:ext uri="{FF2B5EF4-FFF2-40B4-BE49-F238E27FC236}">
                <a16:creationId xmlns:a16="http://schemas.microsoft.com/office/drawing/2014/main" id="{5CD0DC09-36C2-40BD-B06B-59095D5404E1}"/>
              </a:ext>
            </a:extLst>
          </p:cNvPr>
          <p:cNvPicPr>
            <a:picLocks noChangeAspect="1"/>
          </p:cNvPicPr>
          <p:nvPr/>
        </p:nvPicPr>
        <p:blipFill>
          <a:blip r:embed="rId7"/>
          <a:stretch>
            <a:fillRect/>
          </a:stretch>
        </p:blipFill>
        <p:spPr>
          <a:xfrm>
            <a:off x="5367541" y="2021538"/>
            <a:ext cx="5280627" cy="3475856"/>
          </a:xfrm>
          <a:prstGeom prst="rect">
            <a:avLst/>
          </a:prstGeom>
          <a:ln w="12700">
            <a:solidFill>
              <a:schemeClr val="tx1"/>
            </a:solidFill>
          </a:ln>
        </p:spPr>
      </p:pic>
    </p:spTree>
    <p:extLst>
      <p:ext uri="{BB962C8B-B14F-4D97-AF65-F5344CB8AC3E}">
        <p14:creationId xmlns:p14="http://schemas.microsoft.com/office/powerpoint/2010/main" val="356814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0A458B-CDC4-FD49-A406-4042DC1DA44C}"/>
              </a:ext>
            </a:extLst>
          </p:cNvPr>
          <p:cNvSpPr>
            <a:spLocks noGrp="1"/>
          </p:cNvSpPr>
          <p:nvPr>
            <p:ph type="ctrTitle"/>
          </p:nvPr>
        </p:nvSpPr>
        <p:spPr/>
        <p:txBody>
          <a:bodyPr/>
          <a:lstStyle/>
          <a:p>
            <a:r>
              <a:rPr lang="de-DE" sz="2800" dirty="0"/>
              <a:t>Bundesförderung für effiziente Gebäude (BEG)</a:t>
            </a:r>
          </a:p>
        </p:txBody>
      </p:sp>
      <p:sp>
        <p:nvSpPr>
          <p:cNvPr id="6" name="Untertitel 2">
            <a:extLst>
              <a:ext uri="{FF2B5EF4-FFF2-40B4-BE49-F238E27FC236}">
                <a16:creationId xmlns:a16="http://schemas.microsoft.com/office/drawing/2014/main" id="{2E6A17FC-434D-7A45-AEED-CB9F8C221DB4}"/>
              </a:ext>
            </a:extLst>
          </p:cNvPr>
          <p:cNvSpPr>
            <a:spLocks noGrp="1"/>
          </p:cNvSpPr>
          <p:nvPr>
            <p:ph type="subTitle" idx="1"/>
          </p:nvPr>
        </p:nvSpPr>
        <p:spPr>
          <a:xfrm>
            <a:off x="3452479" y="3819458"/>
            <a:ext cx="5557696" cy="548909"/>
          </a:xfrm>
        </p:spPr>
        <p:txBody>
          <a:bodyPr/>
          <a:lstStyle/>
          <a:p>
            <a:r>
              <a:rPr lang="de-DE" sz="2000" dirty="0"/>
              <a:t>Technische Mindestanforderungen</a:t>
            </a:r>
          </a:p>
          <a:p>
            <a:r>
              <a:rPr lang="de-DE" sz="1800" dirty="0"/>
              <a:t>Dipl.-Ing. Oliver Völksch</a:t>
            </a:r>
          </a:p>
          <a:p>
            <a:endParaRPr lang="de-DE" dirty="0"/>
          </a:p>
          <a:p>
            <a:r>
              <a:rPr lang="de-DE" dirty="0"/>
              <a:t>Externer Technischer Sachverständiger</a:t>
            </a:r>
          </a:p>
          <a:p>
            <a:r>
              <a:rPr lang="de-DE" dirty="0"/>
              <a:t>Grundsatz und Technik </a:t>
            </a:r>
          </a:p>
          <a:p>
            <a:r>
              <a:rPr lang="de-DE" dirty="0"/>
              <a:t>Mittelstandsbank &amp; Private Kunden</a:t>
            </a:r>
          </a:p>
          <a:p>
            <a:r>
              <a:rPr lang="de-DE" dirty="0"/>
              <a:t>10.05.2022</a:t>
            </a:r>
          </a:p>
        </p:txBody>
      </p:sp>
      <p:pic>
        <p:nvPicPr>
          <p:cNvPr id="7" name="Grafik 6">
            <a:extLst>
              <a:ext uri="{FF2B5EF4-FFF2-40B4-BE49-F238E27FC236}">
                <a16:creationId xmlns:a16="http://schemas.microsoft.com/office/drawing/2014/main" id="{2F2D3B34-E12D-4043-B90A-8C5B745D1A2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498204" y="3783800"/>
            <a:ext cx="898413" cy="703928"/>
          </a:xfrm>
          <a:prstGeom prst="rect">
            <a:avLst/>
          </a:prstGeom>
        </p:spPr>
      </p:pic>
    </p:spTree>
    <p:extLst>
      <p:ext uri="{BB962C8B-B14F-4D97-AF65-F5344CB8AC3E}">
        <p14:creationId xmlns:p14="http://schemas.microsoft.com/office/powerpoint/2010/main" val="3607916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2">
            <a:extLst>
              <a:ext uri="{FF2B5EF4-FFF2-40B4-BE49-F238E27FC236}">
                <a16:creationId xmlns:a16="http://schemas.microsoft.com/office/drawing/2014/main" id="{DE13F9B3-F9C6-43C0-AC12-92F44614D837}"/>
              </a:ext>
            </a:extLst>
          </p:cNvPr>
          <p:cNvSpPr>
            <a:spLocks noGrp="1"/>
          </p:cNvSpPr>
          <p:nvPr>
            <p:ph type="ftr" sz="quarter" idx="11"/>
          </p:nvPr>
        </p:nvSpPr>
        <p:spPr/>
        <p:txBody>
          <a:bodyPr/>
          <a:lstStyle/>
          <a:p>
            <a:r>
              <a:rPr lang="de-DE" altLang="de-DE" dirty="0"/>
              <a:t>Bundesförderung für effiziente Gebäude (BEG) / Besser mit Architekten/ 10.05.2022</a:t>
            </a:r>
          </a:p>
        </p:txBody>
      </p:sp>
      <p:sp>
        <p:nvSpPr>
          <p:cNvPr id="6" name="Textplatzhalter 5">
            <a:extLst>
              <a:ext uri="{FF2B5EF4-FFF2-40B4-BE49-F238E27FC236}">
                <a16:creationId xmlns:a16="http://schemas.microsoft.com/office/drawing/2014/main" id="{FE69282C-6FF7-4E1E-B3B8-0B46475BB9D1}"/>
              </a:ext>
            </a:extLst>
          </p:cNvPr>
          <p:cNvSpPr>
            <a:spLocks noGrp="1"/>
          </p:cNvSpPr>
          <p:nvPr>
            <p:ph type="body" sz="quarter" idx="13"/>
          </p:nvPr>
        </p:nvSpPr>
        <p:spPr/>
        <p:txBody>
          <a:bodyPr/>
          <a:lstStyle/>
          <a:p>
            <a:endParaRPr lang="de-DE"/>
          </a:p>
        </p:txBody>
      </p:sp>
      <p:sp>
        <p:nvSpPr>
          <p:cNvPr id="291842" name="Titel 1">
            <a:extLst>
              <a:ext uri="{FF2B5EF4-FFF2-40B4-BE49-F238E27FC236}">
                <a16:creationId xmlns:a16="http://schemas.microsoft.com/office/drawing/2014/main" id="{651963B2-B515-45E3-A088-275E1B6D4025}"/>
              </a:ext>
            </a:extLst>
          </p:cNvPr>
          <p:cNvSpPr>
            <a:spLocks noGrp="1"/>
          </p:cNvSpPr>
          <p:nvPr>
            <p:ph type="title"/>
          </p:nvPr>
        </p:nvSpPr>
        <p:spPr/>
        <p:txBody>
          <a:bodyPr/>
          <a:lstStyle/>
          <a:p>
            <a:r>
              <a:rPr lang="de-DE" altLang="de-DE" dirty="0"/>
              <a:t>Referentenentwurf zum GEG </a:t>
            </a:r>
            <a:br>
              <a:rPr lang="de-DE" altLang="de-DE" dirty="0"/>
            </a:br>
            <a:endParaRPr lang="de-DE" altLang="de-DE" dirty="0"/>
          </a:p>
        </p:txBody>
      </p:sp>
      <p:sp>
        <p:nvSpPr>
          <p:cNvPr id="11" name="Rechteck 10">
            <a:extLst>
              <a:ext uri="{FF2B5EF4-FFF2-40B4-BE49-F238E27FC236}">
                <a16:creationId xmlns:a16="http://schemas.microsoft.com/office/drawing/2014/main" id="{BEE51B50-427D-467E-A371-F2B6DCFAC98E}"/>
              </a:ext>
            </a:extLst>
          </p:cNvPr>
          <p:cNvSpPr/>
          <p:nvPr/>
        </p:nvSpPr>
        <p:spPr>
          <a:xfrm>
            <a:off x="8788868" y="5351743"/>
            <a:ext cx="1604927" cy="227755"/>
          </a:xfrm>
          <a:prstGeom prst="rect">
            <a:avLst/>
          </a:prstGeom>
        </p:spPr>
        <p:txBody>
          <a:bodyPr wrap="none">
            <a:spAutoFit/>
          </a:bodyPr>
          <a:lstStyle/>
          <a:p>
            <a:r>
              <a:rPr lang="de-DE" sz="880" dirty="0">
                <a:solidFill>
                  <a:srgbClr val="5A6166"/>
                </a:solidFill>
                <a:latin typeface="Calibri" panose="020F0502020204030204" pitchFamily="34" charset="0"/>
                <a:cs typeface="Calibri" panose="020F0502020204030204" pitchFamily="34" charset="0"/>
              </a:rPr>
              <a:t>KfW-Bildarchiv / Thorsten </a:t>
            </a:r>
            <a:r>
              <a:rPr lang="de-DE" sz="880" dirty="0" err="1">
                <a:solidFill>
                  <a:srgbClr val="5A6166"/>
                </a:solidFill>
                <a:latin typeface="Calibri" panose="020F0502020204030204" pitchFamily="34" charset="0"/>
                <a:cs typeface="Calibri" panose="020F0502020204030204" pitchFamily="34" charset="0"/>
              </a:rPr>
              <a:t>Futh</a:t>
            </a:r>
            <a:endParaRPr lang="de-DE" sz="880" dirty="0">
              <a:solidFill>
                <a:srgbClr val="5A6166"/>
              </a:solidFill>
              <a:latin typeface="Calibri" panose="020F0502020204030204" pitchFamily="34" charset="0"/>
              <a:cs typeface="Calibri" panose="020F0502020204030204" pitchFamily="34" charset="0"/>
            </a:endParaRPr>
          </a:p>
        </p:txBody>
      </p:sp>
      <p:sp>
        <p:nvSpPr>
          <p:cNvPr id="12" name="Foliennummernplatzhalter 2">
            <a:extLst>
              <a:ext uri="{FF2B5EF4-FFF2-40B4-BE49-F238E27FC236}">
                <a16:creationId xmlns:a16="http://schemas.microsoft.com/office/drawing/2014/main" id="{BDB8A250-4B11-4E7C-B0DE-47EA31CF7EA5}"/>
              </a:ext>
            </a:extLst>
          </p:cNvPr>
          <p:cNvSpPr txBox="1">
            <a:spLocks/>
          </p:cNvSpPr>
          <p:nvPr/>
        </p:nvSpPr>
        <p:spPr>
          <a:xfrm>
            <a:off x="9990753" y="5606951"/>
            <a:ext cx="377210" cy="251653"/>
          </a:xfrm>
          <a:prstGeom prst="rect">
            <a:avLst/>
          </a:prstGeom>
        </p:spPr>
        <p:txBody>
          <a:bodyPr/>
          <a:lstStyle>
            <a:defPPr>
              <a:defRPr lang="de-DE"/>
            </a:defPPr>
            <a:lvl1pPr marL="0" algn="l" defTabSz="804581" rtl="0" eaLnBrk="1" latinLnBrk="0" hangingPunct="1">
              <a:defRPr sz="1584" kern="1200">
                <a:solidFill>
                  <a:schemeClr val="tx1"/>
                </a:solidFill>
                <a:latin typeface="+mn-lt"/>
                <a:ea typeface="+mn-ea"/>
                <a:cs typeface="+mn-cs"/>
              </a:defRPr>
            </a:lvl1pPr>
            <a:lvl2pPr marL="402290" algn="l" defTabSz="804581" rtl="0" eaLnBrk="1" latinLnBrk="0" hangingPunct="1">
              <a:defRPr sz="1584" kern="1200">
                <a:solidFill>
                  <a:schemeClr val="tx1"/>
                </a:solidFill>
                <a:latin typeface="+mn-lt"/>
                <a:ea typeface="+mn-ea"/>
                <a:cs typeface="+mn-cs"/>
              </a:defRPr>
            </a:lvl2pPr>
            <a:lvl3pPr marL="804581" algn="l" defTabSz="804581" rtl="0" eaLnBrk="1" latinLnBrk="0" hangingPunct="1">
              <a:defRPr sz="1584" kern="1200">
                <a:solidFill>
                  <a:schemeClr val="tx1"/>
                </a:solidFill>
                <a:latin typeface="+mn-lt"/>
                <a:ea typeface="+mn-ea"/>
                <a:cs typeface="+mn-cs"/>
              </a:defRPr>
            </a:lvl3pPr>
            <a:lvl4pPr marL="1206871" algn="l" defTabSz="804581" rtl="0" eaLnBrk="1" latinLnBrk="0" hangingPunct="1">
              <a:defRPr sz="1584" kern="1200">
                <a:solidFill>
                  <a:schemeClr val="tx1"/>
                </a:solidFill>
                <a:latin typeface="+mn-lt"/>
                <a:ea typeface="+mn-ea"/>
                <a:cs typeface="+mn-cs"/>
              </a:defRPr>
            </a:lvl4pPr>
            <a:lvl5pPr marL="1609161" algn="l" defTabSz="804581" rtl="0" eaLnBrk="1" latinLnBrk="0" hangingPunct="1">
              <a:defRPr sz="1584" kern="1200">
                <a:solidFill>
                  <a:schemeClr val="tx1"/>
                </a:solidFill>
                <a:latin typeface="+mn-lt"/>
                <a:ea typeface="+mn-ea"/>
                <a:cs typeface="+mn-cs"/>
              </a:defRPr>
            </a:lvl5pPr>
            <a:lvl6pPr marL="2011451" algn="l" defTabSz="804581" rtl="0" eaLnBrk="1" latinLnBrk="0" hangingPunct="1">
              <a:defRPr sz="1584" kern="1200">
                <a:solidFill>
                  <a:schemeClr val="tx1"/>
                </a:solidFill>
                <a:latin typeface="+mn-lt"/>
                <a:ea typeface="+mn-ea"/>
                <a:cs typeface="+mn-cs"/>
              </a:defRPr>
            </a:lvl6pPr>
            <a:lvl7pPr marL="2413742" algn="l" defTabSz="804581" rtl="0" eaLnBrk="1" latinLnBrk="0" hangingPunct="1">
              <a:defRPr sz="1584" kern="1200">
                <a:solidFill>
                  <a:schemeClr val="tx1"/>
                </a:solidFill>
                <a:latin typeface="+mn-lt"/>
                <a:ea typeface="+mn-ea"/>
                <a:cs typeface="+mn-cs"/>
              </a:defRPr>
            </a:lvl7pPr>
            <a:lvl8pPr marL="2816032" algn="l" defTabSz="804581" rtl="0" eaLnBrk="1" latinLnBrk="0" hangingPunct="1">
              <a:defRPr sz="1584" kern="1200">
                <a:solidFill>
                  <a:schemeClr val="tx1"/>
                </a:solidFill>
                <a:latin typeface="+mn-lt"/>
                <a:ea typeface="+mn-ea"/>
                <a:cs typeface="+mn-cs"/>
              </a:defRPr>
            </a:lvl8pPr>
            <a:lvl9pPr marL="3218322" algn="l" defTabSz="804581" rtl="0" eaLnBrk="1" latinLnBrk="0" hangingPunct="1">
              <a:defRPr sz="1584" kern="1200">
                <a:solidFill>
                  <a:schemeClr val="tx1"/>
                </a:solidFill>
                <a:latin typeface="+mn-lt"/>
                <a:ea typeface="+mn-ea"/>
                <a:cs typeface="+mn-cs"/>
              </a:defRPr>
            </a:lvl9pPr>
          </a:lstStyle>
          <a:p>
            <a:pPr algn="r"/>
            <a:fld id="{5678FFC5-4430-43BC-9807-D0C6EB405569}" type="slidenum">
              <a:rPr lang="de-DE" sz="900" smtClean="0"/>
              <a:pPr algn="r"/>
              <a:t>5</a:t>
            </a:fld>
            <a:endParaRPr lang="de-DE" sz="900" dirty="0"/>
          </a:p>
        </p:txBody>
      </p:sp>
      <p:pic>
        <p:nvPicPr>
          <p:cNvPr id="2" name="Grafik 1">
            <a:extLst>
              <a:ext uri="{FF2B5EF4-FFF2-40B4-BE49-F238E27FC236}">
                <a16:creationId xmlns:a16="http://schemas.microsoft.com/office/drawing/2014/main" id="{BF9872F0-B305-42BA-B680-6D2125B31894}"/>
              </a:ext>
            </a:extLst>
          </p:cNvPr>
          <p:cNvPicPr>
            <a:picLocks noChangeAspect="1"/>
          </p:cNvPicPr>
          <p:nvPr/>
        </p:nvPicPr>
        <p:blipFill>
          <a:blip r:embed="rId3"/>
          <a:stretch>
            <a:fillRect/>
          </a:stretch>
        </p:blipFill>
        <p:spPr>
          <a:xfrm>
            <a:off x="1115690" y="956545"/>
            <a:ext cx="4392488" cy="4763138"/>
          </a:xfrm>
          <a:prstGeom prst="rect">
            <a:avLst/>
          </a:prstGeom>
        </p:spPr>
      </p:pic>
      <p:sp>
        <p:nvSpPr>
          <p:cNvPr id="10" name="Textplatzhalter 9">
            <a:extLst>
              <a:ext uri="{FF2B5EF4-FFF2-40B4-BE49-F238E27FC236}">
                <a16:creationId xmlns:a16="http://schemas.microsoft.com/office/drawing/2014/main" id="{CBABEC5F-5256-4F49-AA24-C81C7DA5FEA2}"/>
              </a:ext>
            </a:extLst>
          </p:cNvPr>
          <p:cNvSpPr>
            <a:spLocks noGrp="1"/>
          </p:cNvSpPr>
          <p:nvPr>
            <p:ph type="body" sz="quarter" idx="14"/>
          </p:nvPr>
        </p:nvSpPr>
        <p:spPr/>
        <p:txBody>
          <a:bodyPr/>
          <a:lstStyle/>
          <a:p>
            <a:endParaRPr lang="de-DE" dirty="0"/>
          </a:p>
        </p:txBody>
      </p:sp>
      <p:sp>
        <p:nvSpPr>
          <p:cNvPr id="14" name="Textfeld 13">
            <a:extLst>
              <a:ext uri="{FF2B5EF4-FFF2-40B4-BE49-F238E27FC236}">
                <a16:creationId xmlns:a16="http://schemas.microsoft.com/office/drawing/2014/main" id="{B93AB07D-9443-4B92-AF68-05FD33127397}"/>
              </a:ext>
            </a:extLst>
          </p:cNvPr>
          <p:cNvSpPr txBox="1">
            <a:spLocks noChangeArrowheads="1"/>
          </p:cNvSpPr>
          <p:nvPr/>
        </p:nvSpPr>
        <p:spPr bwMode="auto">
          <a:xfrm>
            <a:off x="6209283" y="2729012"/>
            <a:ext cx="3457575" cy="1568450"/>
          </a:xfrm>
          <a:prstGeom prst="rect">
            <a:avLst/>
          </a:prstGeom>
          <a:solidFill>
            <a:schemeClr val="tx2"/>
          </a:solidFill>
          <a:ln>
            <a:noFill/>
          </a:ln>
        </p:spPr>
        <p:txBody>
          <a:bodyPr>
            <a:spAutoFit/>
          </a:bodyPr>
          <a:lstStyle>
            <a:lvl1pPr>
              <a:defRPr sz="1600">
                <a:solidFill>
                  <a:srgbClr val="FFFFFF"/>
                </a:solidFill>
                <a:latin typeface="Arial" panose="020B0604020202020204" pitchFamily="34" charset="0"/>
                <a:ea typeface="ＭＳ Ｐゴシック" panose="020B0600070205080204" pitchFamily="34" charset="-128"/>
              </a:defRPr>
            </a:lvl1pPr>
            <a:lvl2pPr marL="742950" indent="-285750">
              <a:defRPr sz="1600">
                <a:solidFill>
                  <a:srgbClr val="FFFFFF"/>
                </a:solidFill>
                <a:latin typeface="Arial" panose="020B0604020202020204" pitchFamily="34" charset="0"/>
                <a:ea typeface="ＭＳ Ｐゴシック" panose="020B0600070205080204" pitchFamily="34" charset="-128"/>
              </a:defRPr>
            </a:lvl2pPr>
            <a:lvl3pPr marL="1143000" indent="-228600">
              <a:defRPr sz="1600">
                <a:solidFill>
                  <a:srgbClr val="FFFFFF"/>
                </a:solidFill>
                <a:latin typeface="Arial" panose="020B0604020202020204" pitchFamily="34" charset="0"/>
                <a:ea typeface="ＭＳ Ｐゴシック" panose="020B0600070205080204" pitchFamily="34" charset="-128"/>
              </a:defRPr>
            </a:lvl3pPr>
            <a:lvl4pPr marL="1600200" indent="-228600">
              <a:defRPr sz="1600">
                <a:solidFill>
                  <a:srgbClr val="FFFFFF"/>
                </a:solidFill>
                <a:latin typeface="Arial" panose="020B0604020202020204" pitchFamily="34" charset="0"/>
                <a:ea typeface="ＭＳ Ｐゴシック" panose="020B0600070205080204" pitchFamily="34" charset="-128"/>
              </a:defRPr>
            </a:lvl4pPr>
            <a:lvl5pPr marL="2057400" indent="-228600">
              <a:defRPr sz="1600">
                <a:solidFill>
                  <a:srgbClr val="FFFF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FFFFFF"/>
                </a:solidFill>
                <a:latin typeface="Arial" panose="020B0604020202020204" pitchFamily="34" charset="0"/>
                <a:ea typeface="ＭＳ Ｐゴシック" panose="020B0600070205080204" pitchFamily="34" charset="-128"/>
              </a:defRPr>
            </a:lvl9pPr>
          </a:lstStyle>
          <a:p>
            <a:r>
              <a:rPr lang="de-DE" altLang="de-DE" b="1" dirty="0">
                <a:solidFill>
                  <a:schemeClr val="tx1"/>
                </a:solidFill>
              </a:rPr>
              <a:t>Artikel 2</a:t>
            </a:r>
          </a:p>
          <a:p>
            <a:endParaRPr lang="de-DE" altLang="de-DE" b="1" dirty="0">
              <a:solidFill>
                <a:schemeClr val="tx1"/>
              </a:solidFill>
            </a:endParaRPr>
          </a:p>
          <a:p>
            <a:r>
              <a:rPr lang="de-DE" altLang="de-DE" b="1" dirty="0">
                <a:solidFill>
                  <a:schemeClr val="tx1"/>
                </a:solidFill>
              </a:rPr>
              <a:t>Inkrafttreten, Außerkrafttreten</a:t>
            </a:r>
          </a:p>
          <a:p>
            <a:endParaRPr lang="de-DE" altLang="de-DE" b="1" dirty="0">
              <a:solidFill>
                <a:schemeClr val="tx1"/>
              </a:solidFill>
            </a:endParaRPr>
          </a:p>
          <a:p>
            <a:r>
              <a:rPr lang="de-DE" altLang="de-DE" b="1" dirty="0">
                <a:solidFill>
                  <a:schemeClr val="tx1"/>
                </a:solidFill>
              </a:rPr>
              <a:t>Dieses Gesetz tritt vorbehaltlich ……. am 1. Januar 2023 in Kraft.</a:t>
            </a:r>
          </a:p>
        </p:txBody>
      </p:sp>
    </p:spTree>
    <p:extLst>
      <p:ext uri="{BB962C8B-B14F-4D97-AF65-F5344CB8AC3E}">
        <p14:creationId xmlns:p14="http://schemas.microsoft.com/office/powerpoint/2010/main" val="29488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2">
            <a:extLst>
              <a:ext uri="{FF2B5EF4-FFF2-40B4-BE49-F238E27FC236}">
                <a16:creationId xmlns:a16="http://schemas.microsoft.com/office/drawing/2014/main" id="{DE13F9B3-F9C6-43C0-AC12-92F44614D837}"/>
              </a:ext>
            </a:extLst>
          </p:cNvPr>
          <p:cNvSpPr>
            <a:spLocks noGrp="1"/>
          </p:cNvSpPr>
          <p:nvPr>
            <p:ph type="ftr" sz="quarter" idx="11"/>
          </p:nvPr>
        </p:nvSpPr>
        <p:spPr/>
        <p:txBody>
          <a:bodyPr/>
          <a:lstStyle/>
          <a:p>
            <a:r>
              <a:rPr lang="de-DE" altLang="de-DE" dirty="0"/>
              <a:t>Bundesförderung für effiziente Gebäude (BEG) / Besser mit Architekten/ 10.05.2022</a:t>
            </a:r>
          </a:p>
        </p:txBody>
      </p:sp>
      <p:sp>
        <p:nvSpPr>
          <p:cNvPr id="6" name="Textplatzhalter 5">
            <a:extLst>
              <a:ext uri="{FF2B5EF4-FFF2-40B4-BE49-F238E27FC236}">
                <a16:creationId xmlns:a16="http://schemas.microsoft.com/office/drawing/2014/main" id="{FE69282C-6FF7-4E1E-B3B8-0B46475BB9D1}"/>
              </a:ext>
            </a:extLst>
          </p:cNvPr>
          <p:cNvSpPr>
            <a:spLocks noGrp="1"/>
          </p:cNvSpPr>
          <p:nvPr>
            <p:ph type="body" sz="quarter" idx="13"/>
          </p:nvPr>
        </p:nvSpPr>
        <p:spPr/>
        <p:txBody>
          <a:bodyPr/>
          <a:lstStyle/>
          <a:p>
            <a:endParaRPr lang="de-DE"/>
          </a:p>
        </p:txBody>
      </p:sp>
      <p:sp>
        <p:nvSpPr>
          <p:cNvPr id="8" name="Textplatzhalter 7">
            <a:extLst>
              <a:ext uri="{FF2B5EF4-FFF2-40B4-BE49-F238E27FC236}">
                <a16:creationId xmlns:a16="http://schemas.microsoft.com/office/drawing/2014/main" id="{A38E5A56-7CF4-4B4F-946B-A71A5BC16BA3}"/>
              </a:ext>
            </a:extLst>
          </p:cNvPr>
          <p:cNvSpPr>
            <a:spLocks noGrp="1"/>
          </p:cNvSpPr>
          <p:nvPr>
            <p:ph type="body" sz="quarter" idx="14"/>
          </p:nvPr>
        </p:nvSpPr>
        <p:spPr/>
        <p:txBody>
          <a:bodyPr/>
          <a:lstStyle/>
          <a:p>
            <a:r>
              <a:rPr lang="de-DE" dirty="0"/>
              <a:t>Anlage 7 (zu § 48)</a:t>
            </a:r>
          </a:p>
        </p:txBody>
      </p:sp>
      <p:sp>
        <p:nvSpPr>
          <p:cNvPr id="291842" name="Titel 1">
            <a:extLst>
              <a:ext uri="{FF2B5EF4-FFF2-40B4-BE49-F238E27FC236}">
                <a16:creationId xmlns:a16="http://schemas.microsoft.com/office/drawing/2014/main" id="{651963B2-B515-45E3-A088-275E1B6D4025}"/>
              </a:ext>
            </a:extLst>
          </p:cNvPr>
          <p:cNvSpPr>
            <a:spLocks noGrp="1"/>
          </p:cNvSpPr>
          <p:nvPr>
            <p:ph type="title"/>
          </p:nvPr>
        </p:nvSpPr>
        <p:spPr/>
        <p:txBody>
          <a:bodyPr/>
          <a:lstStyle/>
          <a:p>
            <a:r>
              <a:rPr lang="de-DE" altLang="de-DE" dirty="0"/>
              <a:t>Gebäudeenergiegesetz (GEG) als Grundlage der BEG (3)</a:t>
            </a:r>
          </a:p>
        </p:txBody>
      </p:sp>
      <p:sp>
        <p:nvSpPr>
          <p:cNvPr id="11" name="Rechteck 10">
            <a:extLst>
              <a:ext uri="{FF2B5EF4-FFF2-40B4-BE49-F238E27FC236}">
                <a16:creationId xmlns:a16="http://schemas.microsoft.com/office/drawing/2014/main" id="{BEE51B50-427D-467E-A371-F2B6DCFAC98E}"/>
              </a:ext>
            </a:extLst>
          </p:cNvPr>
          <p:cNvSpPr/>
          <p:nvPr/>
        </p:nvSpPr>
        <p:spPr>
          <a:xfrm>
            <a:off x="8788868" y="5351743"/>
            <a:ext cx="1604927" cy="227755"/>
          </a:xfrm>
          <a:prstGeom prst="rect">
            <a:avLst/>
          </a:prstGeom>
        </p:spPr>
        <p:txBody>
          <a:bodyPr wrap="none">
            <a:spAutoFit/>
          </a:bodyPr>
          <a:lstStyle/>
          <a:p>
            <a:r>
              <a:rPr lang="de-DE" sz="880" dirty="0">
                <a:solidFill>
                  <a:srgbClr val="5A6166"/>
                </a:solidFill>
                <a:latin typeface="Calibri" panose="020F0502020204030204" pitchFamily="34" charset="0"/>
                <a:cs typeface="Calibri" panose="020F0502020204030204" pitchFamily="34" charset="0"/>
              </a:rPr>
              <a:t>KfW-Bildarchiv / Thorsten </a:t>
            </a:r>
            <a:r>
              <a:rPr lang="de-DE" sz="880" dirty="0" err="1">
                <a:solidFill>
                  <a:srgbClr val="5A6166"/>
                </a:solidFill>
                <a:latin typeface="Calibri" panose="020F0502020204030204" pitchFamily="34" charset="0"/>
                <a:cs typeface="Calibri" panose="020F0502020204030204" pitchFamily="34" charset="0"/>
              </a:rPr>
              <a:t>Futh</a:t>
            </a:r>
            <a:endParaRPr lang="de-DE" sz="880" dirty="0">
              <a:solidFill>
                <a:srgbClr val="5A6166"/>
              </a:solidFill>
              <a:latin typeface="Calibri" panose="020F0502020204030204" pitchFamily="34" charset="0"/>
              <a:cs typeface="Calibri" panose="020F0502020204030204" pitchFamily="34" charset="0"/>
            </a:endParaRPr>
          </a:p>
        </p:txBody>
      </p:sp>
      <p:sp>
        <p:nvSpPr>
          <p:cNvPr id="12" name="Foliennummernplatzhalter 2">
            <a:extLst>
              <a:ext uri="{FF2B5EF4-FFF2-40B4-BE49-F238E27FC236}">
                <a16:creationId xmlns:a16="http://schemas.microsoft.com/office/drawing/2014/main" id="{BDB8A250-4B11-4E7C-B0DE-47EA31CF7EA5}"/>
              </a:ext>
            </a:extLst>
          </p:cNvPr>
          <p:cNvSpPr txBox="1">
            <a:spLocks/>
          </p:cNvSpPr>
          <p:nvPr/>
        </p:nvSpPr>
        <p:spPr>
          <a:xfrm>
            <a:off x="9990753" y="5606951"/>
            <a:ext cx="377210" cy="251653"/>
          </a:xfrm>
          <a:prstGeom prst="rect">
            <a:avLst/>
          </a:prstGeom>
        </p:spPr>
        <p:txBody>
          <a:bodyPr/>
          <a:lstStyle>
            <a:defPPr>
              <a:defRPr lang="de-DE"/>
            </a:defPPr>
            <a:lvl1pPr marL="0" algn="l" defTabSz="804581" rtl="0" eaLnBrk="1" latinLnBrk="0" hangingPunct="1">
              <a:defRPr sz="1584" kern="1200">
                <a:solidFill>
                  <a:schemeClr val="tx1"/>
                </a:solidFill>
                <a:latin typeface="+mn-lt"/>
                <a:ea typeface="+mn-ea"/>
                <a:cs typeface="+mn-cs"/>
              </a:defRPr>
            </a:lvl1pPr>
            <a:lvl2pPr marL="402290" algn="l" defTabSz="804581" rtl="0" eaLnBrk="1" latinLnBrk="0" hangingPunct="1">
              <a:defRPr sz="1584" kern="1200">
                <a:solidFill>
                  <a:schemeClr val="tx1"/>
                </a:solidFill>
                <a:latin typeface="+mn-lt"/>
                <a:ea typeface="+mn-ea"/>
                <a:cs typeface="+mn-cs"/>
              </a:defRPr>
            </a:lvl2pPr>
            <a:lvl3pPr marL="804581" algn="l" defTabSz="804581" rtl="0" eaLnBrk="1" latinLnBrk="0" hangingPunct="1">
              <a:defRPr sz="1584" kern="1200">
                <a:solidFill>
                  <a:schemeClr val="tx1"/>
                </a:solidFill>
                <a:latin typeface="+mn-lt"/>
                <a:ea typeface="+mn-ea"/>
                <a:cs typeface="+mn-cs"/>
              </a:defRPr>
            </a:lvl3pPr>
            <a:lvl4pPr marL="1206871" algn="l" defTabSz="804581" rtl="0" eaLnBrk="1" latinLnBrk="0" hangingPunct="1">
              <a:defRPr sz="1584" kern="1200">
                <a:solidFill>
                  <a:schemeClr val="tx1"/>
                </a:solidFill>
                <a:latin typeface="+mn-lt"/>
                <a:ea typeface="+mn-ea"/>
                <a:cs typeface="+mn-cs"/>
              </a:defRPr>
            </a:lvl4pPr>
            <a:lvl5pPr marL="1609161" algn="l" defTabSz="804581" rtl="0" eaLnBrk="1" latinLnBrk="0" hangingPunct="1">
              <a:defRPr sz="1584" kern="1200">
                <a:solidFill>
                  <a:schemeClr val="tx1"/>
                </a:solidFill>
                <a:latin typeface="+mn-lt"/>
                <a:ea typeface="+mn-ea"/>
                <a:cs typeface="+mn-cs"/>
              </a:defRPr>
            </a:lvl5pPr>
            <a:lvl6pPr marL="2011451" algn="l" defTabSz="804581" rtl="0" eaLnBrk="1" latinLnBrk="0" hangingPunct="1">
              <a:defRPr sz="1584" kern="1200">
                <a:solidFill>
                  <a:schemeClr val="tx1"/>
                </a:solidFill>
                <a:latin typeface="+mn-lt"/>
                <a:ea typeface="+mn-ea"/>
                <a:cs typeface="+mn-cs"/>
              </a:defRPr>
            </a:lvl6pPr>
            <a:lvl7pPr marL="2413742" algn="l" defTabSz="804581" rtl="0" eaLnBrk="1" latinLnBrk="0" hangingPunct="1">
              <a:defRPr sz="1584" kern="1200">
                <a:solidFill>
                  <a:schemeClr val="tx1"/>
                </a:solidFill>
                <a:latin typeface="+mn-lt"/>
                <a:ea typeface="+mn-ea"/>
                <a:cs typeface="+mn-cs"/>
              </a:defRPr>
            </a:lvl7pPr>
            <a:lvl8pPr marL="2816032" algn="l" defTabSz="804581" rtl="0" eaLnBrk="1" latinLnBrk="0" hangingPunct="1">
              <a:defRPr sz="1584" kern="1200">
                <a:solidFill>
                  <a:schemeClr val="tx1"/>
                </a:solidFill>
                <a:latin typeface="+mn-lt"/>
                <a:ea typeface="+mn-ea"/>
                <a:cs typeface="+mn-cs"/>
              </a:defRPr>
            </a:lvl8pPr>
            <a:lvl9pPr marL="3218322" algn="l" defTabSz="804581" rtl="0" eaLnBrk="1" latinLnBrk="0" hangingPunct="1">
              <a:defRPr sz="1584" kern="1200">
                <a:solidFill>
                  <a:schemeClr val="tx1"/>
                </a:solidFill>
                <a:latin typeface="+mn-lt"/>
                <a:ea typeface="+mn-ea"/>
                <a:cs typeface="+mn-cs"/>
              </a:defRPr>
            </a:lvl9pPr>
          </a:lstStyle>
          <a:p>
            <a:pPr algn="r"/>
            <a:fld id="{5678FFC5-4430-43BC-9807-D0C6EB405569}" type="slidenum">
              <a:rPr lang="de-DE" sz="900" smtClean="0"/>
              <a:pPr algn="r"/>
              <a:t>6</a:t>
            </a:fld>
            <a:endParaRPr lang="de-DE" sz="900" dirty="0"/>
          </a:p>
        </p:txBody>
      </p:sp>
      <p:pic>
        <p:nvPicPr>
          <p:cNvPr id="3" name="Grafik 2">
            <a:extLst>
              <a:ext uri="{FF2B5EF4-FFF2-40B4-BE49-F238E27FC236}">
                <a16:creationId xmlns:a16="http://schemas.microsoft.com/office/drawing/2014/main" id="{6101C283-95FB-447E-88F0-019D1DEAD115}"/>
              </a:ext>
            </a:extLst>
          </p:cNvPr>
          <p:cNvPicPr>
            <a:picLocks noChangeAspect="1"/>
          </p:cNvPicPr>
          <p:nvPr/>
        </p:nvPicPr>
        <p:blipFill>
          <a:blip r:embed="rId3"/>
          <a:stretch>
            <a:fillRect/>
          </a:stretch>
        </p:blipFill>
        <p:spPr>
          <a:xfrm>
            <a:off x="5652194" y="784796"/>
            <a:ext cx="5040000" cy="3588837"/>
          </a:xfrm>
          <a:prstGeom prst="rect">
            <a:avLst/>
          </a:prstGeom>
        </p:spPr>
      </p:pic>
      <p:pic>
        <p:nvPicPr>
          <p:cNvPr id="5" name="Grafik 4">
            <a:extLst>
              <a:ext uri="{FF2B5EF4-FFF2-40B4-BE49-F238E27FC236}">
                <a16:creationId xmlns:a16="http://schemas.microsoft.com/office/drawing/2014/main" id="{523D0399-6B86-48BE-B1C7-6B4EA9B13A70}"/>
              </a:ext>
            </a:extLst>
          </p:cNvPr>
          <p:cNvPicPr>
            <a:picLocks noChangeAspect="1"/>
          </p:cNvPicPr>
          <p:nvPr/>
        </p:nvPicPr>
        <p:blipFill>
          <a:blip r:embed="rId4"/>
          <a:stretch>
            <a:fillRect/>
          </a:stretch>
        </p:blipFill>
        <p:spPr>
          <a:xfrm>
            <a:off x="24007" y="1000820"/>
            <a:ext cx="5040000" cy="4194474"/>
          </a:xfrm>
          <a:prstGeom prst="rect">
            <a:avLst/>
          </a:prstGeom>
        </p:spPr>
      </p:pic>
      <p:pic>
        <p:nvPicPr>
          <p:cNvPr id="7" name="Grafik 6">
            <a:extLst>
              <a:ext uri="{FF2B5EF4-FFF2-40B4-BE49-F238E27FC236}">
                <a16:creationId xmlns:a16="http://schemas.microsoft.com/office/drawing/2014/main" id="{B42EDA27-DD3D-4732-9047-12ADF262153A}"/>
              </a:ext>
            </a:extLst>
          </p:cNvPr>
          <p:cNvPicPr>
            <a:picLocks noChangeAspect="1"/>
          </p:cNvPicPr>
          <p:nvPr/>
        </p:nvPicPr>
        <p:blipFill>
          <a:blip r:embed="rId5"/>
          <a:stretch>
            <a:fillRect/>
          </a:stretch>
        </p:blipFill>
        <p:spPr>
          <a:xfrm>
            <a:off x="5652194" y="4401086"/>
            <a:ext cx="5076000" cy="1141680"/>
          </a:xfrm>
          <a:prstGeom prst="rect">
            <a:avLst/>
          </a:prstGeom>
        </p:spPr>
      </p:pic>
    </p:spTree>
    <p:extLst>
      <p:ext uri="{BB962C8B-B14F-4D97-AF65-F5344CB8AC3E}">
        <p14:creationId xmlns:p14="http://schemas.microsoft.com/office/powerpoint/2010/main" val="49355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E4EEC0EB-0966-4A17-BD4F-574413D0A661}"/>
              </a:ext>
            </a:extLst>
          </p:cNvPr>
          <p:cNvSpPr>
            <a:spLocks noGrp="1"/>
          </p:cNvSpPr>
          <p:nvPr>
            <p:ph type="ftr" sz="quarter" idx="16"/>
          </p:nvPr>
        </p:nvSpPr>
        <p:spPr/>
        <p:txBody>
          <a:bodyPr/>
          <a:lstStyle/>
          <a:p>
            <a:pPr>
              <a:defRPr/>
            </a:pPr>
            <a:r>
              <a:rPr lang="de-DE" altLang="de-DE" dirty="0">
                <a:solidFill>
                  <a:srgbClr val="000000"/>
                </a:solidFill>
              </a:rPr>
              <a:t>Bundesförderung für effiziente Gebäude (BEG) / Besser mit Architekten/ 10.05.2022</a:t>
            </a:r>
          </a:p>
        </p:txBody>
      </p:sp>
      <p:sp>
        <p:nvSpPr>
          <p:cNvPr id="3" name="Foliennummernplatzhalter 2">
            <a:extLst>
              <a:ext uri="{FF2B5EF4-FFF2-40B4-BE49-F238E27FC236}">
                <a16:creationId xmlns:a16="http://schemas.microsoft.com/office/drawing/2014/main" id="{03D2AD37-E0FF-41C0-ACF2-22997E4F04CF}"/>
              </a:ext>
            </a:extLst>
          </p:cNvPr>
          <p:cNvSpPr>
            <a:spLocks noGrp="1"/>
          </p:cNvSpPr>
          <p:nvPr>
            <p:ph type="sldNum" sz="quarter" idx="17"/>
          </p:nvPr>
        </p:nvSpPr>
        <p:spPr/>
        <p:txBody>
          <a:bodyPr/>
          <a:lstStyle/>
          <a:p>
            <a:fld id="{5678FFC5-4430-43BC-9807-D0C6EB405569}" type="slidenum">
              <a:rPr lang="de-DE" smtClean="0"/>
              <a:t>7</a:t>
            </a:fld>
            <a:endParaRPr lang="de-DE"/>
          </a:p>
        </p:txBody>
      </p:sp>
      <p:sp>
        <p:nvSpPr>
          <p:cNvPr id="8" name="Textplatzhalter 7">
            <a:extLst>
              <a:ext uri="{FF2B5EF4-FFF2-40B4-BE49-F238E27FC236}">
                <a16:creationId xmlns:a16="http://schemas.microsoft.com/office/drawing/2014/main" id="{0D09E646-C8C0-4C88-8C2F-B631BC155051}"/>
              </a:ext>
            </a:extLst>
          </p:cNvPr>
          <p:cNvSpPr>
            <a:spLocks noGrp="1"/>
          </p:cNvSpPr>
          <p:nvPr>
            <p:ph type="body" sz="quarter" idx="18"/>
          </p:nvPr>
        </p:nvSpPr>
        <p:spPr/>
        <p:txBody>
          <a:bodyPr/>
          <a:lstStyle/>
          <a:p>
            <a:endParaRPr lang="de-DE"/>
          </a:p>
        </p:txBody>
      </p:sp>
      <p:sp>
        <p:nvSpPr>
          <p:cNvPr id="7" name="Titel 6">
            <a:extLst>
              <a:ext uri="{FF2B5EF4-FFF2-40B4-BE49-F238E27FC236}">
                <a16:creationId xmlns:a16="http://schemas.microsoft.com/office/drawing/2014/main" id="{63C627D3-4DD4-4C32-9B49-A4A7125E36D4}"/>
              </a:ext>
            </a:extLst>
          </p:cNvPr>
          <p:cNvSpPr>
            <a:spLocks noGrp="1"/>
          </p:cNvSpPr>
          <p:nvPr>
            <p:ph type="title"/>
          </p:nvPr>
        </p:nvSpPr>
        <p:spPr/>
        <p:txBody>
          <a:bodyPr/>
          <a:lstStyle/>
          <a:p>
            <a:r>
              <a:rPr lang="de-DE" dirty="0"/>
              <a:t>BEG Einzelmaßnahmen</a:t>
            </a:r>
          </a:p>
        </p:txBody>
      </p:sp>
    </p:spTree>
    <p:extLst>
      <p:ext uri="{BB962C8B-B14F-4D97-AF65-F5344CB8AC3E}">
        <p14:creationId xmlns:p14="http://schemas.microsoft.com/office/powerpoint/2010/main" val="2895572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ltLang="de-DE" dirty="0"/>
              <a:t>Bundesförderung für effiziente Gebäude (BEG) / Besser mit Architekten/ 10.05.2022</a:t>
            </a:r>
          </a:p>
        </p:txBody>
      </p:sp>
      <p:sp>
        <p:nvSpPr>
          <p:cNvPr id="3" name="Foliennummernplatzhalter 2"/>
          <p:cNvSpPr>
            <a:spLocks noGrp="1"/>
          </p:cNvSpPr>
          <p:nvPr>
            <p:ph type="sldNum" sz="quarter" idx="12"/>
          </p:nvPr>
        </p:nvSpPr>
        <p:spPr/>
        <p:txBody>
          <a:bodyPr/>
          <a:lstStyle/>
          <a:p>
            <a:fld id="{5678FFC5-4430-43BC-9807-D0C6EB405569}" type="slidenum">
              <a:rPr lang="de-DE" smtClean="0"/>
              <a:pPr/>
              <a:t>8</a:t>
            </a:fld>
            <a:endParaRPr lang="de-DE"/>
          </a:p>
        </p:txBody>
      </p:sp>
      <p:sp>
        <p:nvSpPr>
          <p:cNvPr id="13" name="Textplatzhalter 12">
            <a:extLst>
              <a:ext uri="{FF2B5EF4-FFF2-40B4-BE49-F238E27FC236}">
                <a16:creationId xmlns:a16="http://schemas.microsoft.com/office/drawing/2014/main" id="{6EFC4A4D-7533-4AB9-99F9-4E96023148E6}"/>
              </a:ext>
            </a:extLst>
          </p:cNvPr>
          <p:cNvSpPr>
            <a:spLocks noGrp="1"/>
          </p:cNvSpPr>
          <p:nvPr>
            <p:ph type="body" sz="quarter" idx="14"/>
          </p:nvPr>
        </p:nvSpPr>
        <p:spPr/>
        <p:txBody>
          <a:bodyPr/>
          <a:lstStyle/>
          <a:p>
            <a:endParaRPr lang="de-DE"/>
          </a:p>
        </p:txBody>
      </p:sp>
      <p:sp>
        <p:nvSpPr>
          <p:cNvPr id="10" name="Textplatzhalter 9">
            <a:extLst>
              <a:ext uri="{FF2B5EF4-FFF2-40B4-BE49-F238E27FC236}">
                <a16:creationId xmlns:a16="http://schemas.microsoft.com/office/drawing/2014/main" id="{96A560D6-F79E-4543-8962-792571C5B41B}"/>
              </a:ext>
            </a:extLst>
          </p:cNvPr>
          <p:cNvSpPr>
            <a:spLocks noGrp="1"/>
          </p:cNvSpPr>
          <p:nvPr>
            <p:ph type="body" sz="quarter" idx="15"/>
          </p:nvPr>
        </p:nvSpPr>
        <p:spPr>
          <a:xfrm>
            <a:off x="500405" y="1144836"/>
            <a:ext cx="8248133" cy="1595791"/>
          </a:xfrm>
          <a:solidFill>
            <a:schemeClr val="tx2"/>
          </a:solidFill>
        </p:spPr>
        <p:txBody>
          <a:bodyPr vert="horz" lIns="63350" tIns="63350" rIns="63350" bIns="63350" rtlCol="0" anchor="t" anchorCtr="0">
            <a:noAutofit/>
          </a:bodyPr>
          <a:lstStyle/>
          <a:p>
            <a:pPr marL="0" indent="0">
              <a:buNone/>
            </a:pPr>
            <a:r>
              <a:rPr lang="de-DE" sz="1408" dirty="0"/>
              <a:t>Anforderungswerte wurden beibehalten</a:t>
            </a:r>
          </a:p>
          <a:p>
            <a:pPr lvl="1"/>
            <a:r>
              <a:rPr lang="de-DE" sz="1408" b="1" dirty="0"/>
              <a:t>Wärmedurchgangskoeffizienten (U-Werte) </a:t>
            </a:r>
            <a:r>
              <a:rPr lang="de-DE" sz="1408" dirty="0"/>
              <a:t>in W/(m</a:t>
            </a:r>
            <a:r>
              <a:rPr lang="de-DE" sz="1408" baseline="30000" dirty="0"/>
              <a:t>2</a:t>
            </a:r>
            <a:r>
              <a:rPr lang="de-DE" sz="1408" dirty="0"/>
              <a:t>K)</a:t>
            </a:r>
          </a:p>
          <a:p>
            <a:pPr lvl="1"/>
            <a:r>
              <a:rPr lang="de-DE" sz="1408" dirty="0"/>
              <a:t>auf „Niveau eines EH55“, d.h. bei Sanierung der gesamten</a:t>
            </a:r>
            <a:r>
              <a:rPr lang="de-DE" sz="1408" dirty="0">
                <a:sym typeface="Wingdings" panose="05000000000000000000" pitchFamily="2" charset="2"/>
              </a:rPr>
              <a:t> Gebäudehülle auf die U-Werte der Einzelmaßnahmen hätte diese das Niveau eines EH55</a:t>
            </a:r>
            <a:endParaRPr lang="de-DE" sz="1408" dirty="0"/>
          </a:p>
          <a:p>
            <a:endParaRPr lang="de-DE" sz="600" dirty="0"/>
          </a:p>
          <a:p>
            <a:pPr marL="0" indent="0">
              <a:buNone/>
            </a:pPr>
            <a:r>
              <a:rPr lang="de-DE" sz="1408" dirty="0"/>
              <a:t>Die Tabelle in den Technischen Mindestanforderungen berücksichtigt Wohn- und Nichtwohngebäude</a:t>
            </a:r>
          </a:p>
        </p:txBody>
      </p:sp>
      <p:sp>
        <p:nvSpPr>
          <p:cNvPr id="6" name="Titel 5"/>
          <p:cNvSpPr>
            <a:spLocks noGrp="1"/>
          </p:cNvSpPr>
          <p:nvPr>
            <p:ph type="title"/>
          </p:nvPr>
        </p:nvSpPr>
        <p:spPr/>
        <p:txBody>
          <a:bodyPr/>
          <a:lstStyle/>
          <a:p>
            <a:r>
              <a:rPr lang="de-DE" dirty="0"/>
              <a:t>BEG Einzelmaßnahmen – Gebäudehülle</a:t>
            </a:r>
          </a:p>
        </p:txBody>
      </p:sp>
      <p:sp>
        <p:nvSpPr>
          <p:cNvPr id="12" name="Abgerundetes Rechteck 17">
            <a:extLst>
              <a:ext uri="{FF2B5EF4-FFF2-40B4-BE49-F238E27FC236}">
                <a16:creationId xmlns:a16="http://schemas.microsoft.com/office/drawing/2014/main" id="{4FFBAE80-10F9-476B-88DF-E576D30D2880}"/>
              </a:ext>
            </a:extLst>
          </p:cNvPr>
          <p:cNvSpPr/>
          <p:nvPr/>
        </p:nvSpPr>
        <p:spPr>
          <a:xfrm rot="20656945">
            <a:off x="7551083" y="1276087"/>
            <a:ext cx="982418" cy="33258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6700" tIns="95025" rIns="126700" bIns="95025" rtlCol="0" anchor="ctr" anchorCtr="1"/>
          <a:lstStyle/>
          <a:p>
            <a:pPr algn="ctr">
              <a:buSzPct val="110000"/>
            </a:pPr>
            <a:r>
              <a:rPr lang="de-DE" sz="924" b="1" dirty="0">
                <a:solidFill>
                  <a:schemeClr val="bg1"/>
                </a:solidFill>
              </a:rPr>
              <a:t>Fördersatz:20%</a:t>
            </a:r>
          </a:p>
        </p:txBody>
      </p:sp>
      <p:pic>
        <p:nvPicPr>
          <p:cNvPr id="14" name="Grafik 13">
            <a:extLst>
              <a:ext uri="{FF2B5EF4-FFF2-40B4-BE49-F238E27FC236}">
                <a16:creationId xmlns:a16="http://schemas.microsoft.com/office/drawing/2014/main" id="{A8FA1C3D-1FB6-4524-986A-9294B110EEBE}"/>
              </a:ext>
            </a:extLst>
          </p:cNvPr>
          <p:cNvPicPr>
            <a:picLocks noChangeAspect="1"/>
          </p:cNvPicPr>
          <p:nvPr/>
        </p:nvPicPr>
        <p:blipFill>
          <a:blip r:embed="rId2"/>
          <a:stretch>
            <a:fillRect/>
          </a:stretch>
        </p:blipFill>
        <p:spPr>
          <a:xfrm>
            <a:off x="8526568" y="308294"/>
            <a:ext cx="892440" cy="497775"/>
          </a:xfrm>
          <a:prstGeom prst="rect">
            <a:avLst/>
          </a:prstGeom>
        </p:spPr>
      </p:pic>
      <p:pic>
        <p:nvPicPr>
          <p:cNvPr id="15" name="Grafik 14">
            <a:extLst>
              <a:ext uri="{FF2B5EF4-FFF2-40B4-BE49-F238E27FC236}">
                <a16:creationId xmlns:a16="http://schemas.microsoft.com/office/drawing/2014/main" id="{77BB7E9B-2292-45F2-BA07-059A9F092C79}"/>
              </a:ext>
            </a:extLst>
          </p:cNvPr>
          <p:cNvPicPr>
            <a:picLocks noChangeAspect="1"/>
          </p:cNvPicPr>
          <p:nvPr/>
        </p:nvPicPr>
        <p:blipFill>
          <a:blip r:embed="rId3"/>
          <a:stretch>
            <a:fillRect/>
          </a:stretch>
        </p:blipFill>
        <p:spPr>
          <a:xfrm>
            <a:off x="9439190" y="256549"/>
            <a:ext cx="820291" cy="609453"/>
          </a:xfrm>
          <a:prstGeom prst="rect">
            <a:avLst/>
          </a:prstGeom>
        </p:spPr>
      </p:pic>
      <p:pic>
        <p:nvPicPr>
          <p:cNvPr id="4" name="Grafik 3">
            <a:extLst>
              <a:ext uri="{FF2B5EF4-FFF2-40B4-BE49-F238E27FC236}">
                <a16:creationId xmlns:a16="http://schemas.microsoft.com/office/drawing/2014/main" id="{655207C7-F57D-49E5-A640-5927A2F5A06A}"/>
              </a:ext>
            </a:extLst>
          </p:cNvPr>
          <p:cNvPicPr>
            <a:picLocks noChangeAspect="1"/>
          </p:cNvPicPr>
          <p:nvPr/>
        </p:nvPicPr>
        <p:blipFill>
          <a:blip r:embed="rId4"/>
          <a:stretch>
            <a:fillRect/>
          </a:stretch>
        </p:blipFill>
        <p:spPr>
          <a:xfrm>
            <a:off x="3520222" y="2788778"/>
            <a:ext cx="7040663" cy="2813133"/>
          </a:xfrm>
          <a:prstGeom prst="rect">
            <a:avLst/>
          </a:prstGeom>
          <a:ln w="12700">
            <a:solidFill>
              <a:schemeClr val="tx1"/>
            </a:solidFill>
          </a:ln>
        </p:spPr>
      </p:pic>
      <p:sp>
        <p:nvSpPr>
          <p:cNvPr id="8" name="Textplatzhalter 7">
            <a:extLst>
              <a:ext uri="{FF2B5EF4-FFF2-40B4-BE49-F238E27FC236}">
                <a16:creationId xmlns:a16="http://schemas.microsoft.com/office/drawing/2014/main" id="{4422CF5A-E7F1-4DB4-B6E5-E9AB2DDA4F88}"/>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175966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altLang="de-DE" dirty="0"/>
              <a:t>Bundesförderung für effiziente Gebäude (BEG) / Besser mit Architekten/ 10.05.2022</a:t>
            </a:r>
          </a:p>
        </p:txBody>
      </p:sp>
      <p:sp>
        <p:nvSpPr>
          <p:cNvPr id="3" name="Foliennummernplatzhalter 2"/>
          <p:cNvSpPr>
            <a:spLocks noGrp="1"/>
          </p:cNvSpPr>
          <p:nvPr>
            <p:ph type="sldNum" sz="quarter" idx="12"/>
          </p:nvPr>
        </p:nvSpPr>
        <p:spPr/>
        <p:txBody>
          <a:bodyPr/>
          <a:lstStyle/>
          <a:p>
            <a:fld id="{5678FFC5-4430-43BC-9807-D0C6EB405569}" type="slidenum">
              <a:rPr lang="de-DE" smtClean="0"/>
              <a:pPr/>
              <a:t>9</a:t>
            </a:fld>
            <a:endParaRPr lang="de-DE"/>
          </a:p>
        </p:txBody>
      </p:sp>
      <p:sp>
        <p:nvSpPr>
          <p:cNvPr id="13" name="Textplatzhalter 12">
            <a:extLst>
              <a:ext uri="{FF2B5EF4-FFF2-40B4-BE49-F238E27FC236}">
                <a16:creationId xmlns:a16="http://schemas.microsoft.com/office/drawing/2014/main" id="{6EFC4A4D-7533-4AB9-99F9-4E96023148E6}"/>
              </a:ext>
            </a:extLst>
          </p:cNvPr>
          <p:cNvSpPr>
            <a:spLocks noGrp="1"/>
          </p:cNvSpPr>
          <p:nvPr>
            <p:ph type="body" sz="quarter" idx="14"/>
          </p:nvPr>
        </p:nvSpPr>
        <p:spPr/>
        <p:txBody>
          <a:bodyPr/>
          <a:lstStyle/>
          <a:p>
            <a:endParaRPr lang="de-DE"/>
          </a:p>
        </p:txBody>
      </p:sp>
      <p:sp>
        <p:nvSpPr>
          <p:cNvPr id="6" name="Titel 5"/>
          <p:cNvSpPr>
            <a:spLocks noGrp="1"/>
          </p:cNvSpPr>
          <p:nvPr>
            <p:ph type="title"/>
          </p:nvPr>
        </p:nvSpPr>
        <p:spPr/>
        <p:txBody>
          <a:bodyPr/>
          <a:lstStyle/>
          <a:p>
            <a:r>
              <a:rPr lang="de-DE" dirty="0"/>
              <a:t>BEG Einzelmaßnahmen – Gebäudehülle</a:t>
            </a:r>
          </a:p>
        </p:txBody>
      </p:sp>
      <p:pic>
        <p:nvPicPr>
          <p:cNvPr id="14" name="Grafik 13">
            <a:extLst>
              <a:ext uri="{FF2B5EF4-FFF2-40B4-BE49-F238E27FC236}">
                <a16:creationId xmlns:a16="http://schemas.microsoft.com/office/drawing/2014/main" id="{A8FA1C3D-1FB6-4524-986A-9294B110EEBE}"/>
              </a:ext>
            </a:extLst>
          </p:cNvPr>
          <p:cNvPicPr>
            <a:picLocks noChangeAspect="1"/>
          </p:cNvPicPr>
          <p:nvPr/>
        </p:nvPicPr>
        <p:blipFill>
          <a:blip r:embed="rId2"/>
          <a:stretch>
            <a:fillRect/>
          </a:stretch>
        </p:blipFill>
        <p:spPr>
          <a:xfrm>
            <a:off x="8526568" y="308294"/>
            <a:ext cx="892440" cy="497775"/>
          </a:xfrm>
          <a:prstGeom prst="rect">
            <a:avLst/>
          </a:prstGeom>
        </p:spPr>
      </p:pic>
      <p:pic>
        <p:nvPicPr>
          <p:cNvPr id="15" name="Grafik 14">
            <a:extLst>
              <a:ext uri="{FF2B5EF4-FFF2-40B4-BE49-F238E27FC236}">
                <a16:creationId xmlns:a16="http://schemas.microsoft.com/office/drawing/2014/main" id="{77BB7E9B-2292-45F2-BA07-059A9F092C79}"/>
              </a:ext>
            </a:extLst>
          </p:cNvPr>
          <p:cNvPicPr>
            <a:picLocks noChangeAspect="1"/>
          </p:cNvPicPr>
          <p:nvPr/>
        </p:nvPicPr>
        <p:blipFill>
          <a:blip r:embed="rId3"/>
          <a:stretch>
            <a:fillRect/>
          </a:stretch>
        </p:blipFill>
        <p:spPr>
          <a:xfrm>
            <a:off x="9439190" y="256549"/>
            <a:ext cx="820291" cy="609453"/>
          </a:xfrm>
          <a:prstGeom prst="rect">
            <a:avLst/>
          </a:prstGeom>
        </p:spPr>
      </p:pic>
      <p:sp>
        <p:nvSpPr>
          <p:cNvPr id="8" name="Textplatzhalter 7">
            <a:extLst>
              <a:ext uri="{FF2B5EF4-FFF2-40B4-BE49-F238E27FC236}">
                <a16:creationId xmlns:a16="http://schemas.microsoft.com/office/drawing/2014/main" id="{4422CF5A-E7F1-4DB4-B6E5-E9AB2DDA4F88}"/>
              </a:ext>
            </a:extLst>
          </p:cNvPr>
          <p:cNvSpPr>
            <a:spLocks noGrp="1"/>
          </p:cNvSpPr>
          <p:nvPr>
            <p:ph type="body" sz="quarter" idx="13"/>
          </p:nvPr>
        </p:nvSpPr>
        <p:spPr/>
        <p:txBody>
          <a:bodyPr/>
          <a:lstStyle/>
          <a:p>
            <a:endParaRPr lang="de-DE"/>
          </a:p>
        </p:txBody>
      </p:sp>
      <p:pic>
        <p:nvPicPr>
          <p:cNvPr id="9" name="Grafik 8">
            <a:extLst>
              <a:ext uri="{FF2B5EF4-FFF2-40B4-BE49-F238E27FC236}">
                <a16:creationId xmlns:a16="http://schemas.microsoft.com/office/drawing/2014/main" id="{ED410002-6ABB-4B0D-9AD0-20ED22712C7C}"/>
              </a:ext>
            </a:extLst>
          </p:cNvPr>
          <p:cNvPicPr>
            <a:picLocks noChangeAspect="1"/>
          </p:cNvPicPr>
          <p:nvPr/>
        </p:nvPicPr>
        <p:blipFill>
          <a:blip r:embed="rId4"/>
          <a:stretch>
            <a:fillRect/>
          </a:stretch>
        </p:blipFill>
        <p:spPr>
          <a:xfrm>
            <a:off x="108139" y="1300423"/>
            <a:ext cx="5400000" cy="3146680"/>
          </a:xfrm>
          <a:prstGeom prst="rect">
            <a:avLst/>
          </a:prstGeom>
          <a:ln w="12700">
            <a:solidFill>
              <a:schemeClr val="tx1"/>
            </a:solidFill>
          </a:ln>
        </p:spPr>
      </p:pic>
      <p:pic>
        <p:nvPicPr>
          <p:cNvPr id="11" name="Grafik 10">
            <a:extLst>
              <a:ext uri="{FF2B5EF4-FFF2-40B4-BE49-F238E27FC236}">
                <a16:creationId xmlns:a16="http://schemas.microsoft.com/office/drawing/2014/main" id="{19A348DF-DB42-4050-B78E-58D732AA7DC5}"/>
              </a:ext>
            </a:extLst>
          </p:cNvPr>
          <p:cNvPicPr>
            <a:picLocks noChangeAspect="1"/>
          </p:cNvPicPr>
          <p:nvPr/>
        </p:nvPicPr>
        <p:blipFill>
          <a:blip r:embed="rId5"/>
          <a:stretch>
            <a:fillRect/>
          </a:stretch>
        </p:blipFill>
        <p:spPr>
          <a:xfrm>
            <a:off x="5220186" y="2322007"/>
            <a:ext cx="5400000" cy="3165714"/>
          </a:xfrm>
          <a:prstGeom prst="rect">
            <a:avLst/>
          </a:prstGeom>
          <a:ln w="12700">
            <a:solidFill>
              <a:schemeClr val="tx1"/>
            </a:solidFill>
          </a:ln>
        </p:spPr>
      </p:pic>
    </p:spTree>
    <p:extLst>
      <p:ext uri="{BB962C8B-B14F-4D97-AF65-F5344CB8AC3E}">
        <p14:creationId xmlns:p14="http://schemas.microsoft.com/office/powerpoint/2010/main" val="208480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VCT_BODYSTYLE" val="1"/>
</p:tagLst>
</file>

<file path=ppt/tags/tag2.xml><?xml version="1.0" encoding="utf-8"?>
<p:tagLst xmlns:a="http://schemas.openxmlformats.org/drawingml/2006/main" xmlns:r="http://schemas.openxmlformats.org/officeDocument/2006/relationships" xmlns:p="http://schemas.openxmlformats.org/presentationml/2006/main">
  <p:tag name="VCT_BODYSTYLE" val="1"/>
</p:tagLst>
</file>

<file path=ppt/tags/tag3.xml><?xml version="1.0" encoding="utf-8"?>
<p:tagLst xmlns:a="http://schemas.openxmlformats.org/drawingml/2006/main" xmlns:r="http://schemas.openxmlformats.org/officeDocument/2006/relationships" xmlns:p="http://schemas.openxmlformats.org/presentationml/2006/main">
  <p:tag name="VCT_BODYSTYLE" val="1"/>
</p:tagLst>
</file>

<file path=ppt/tags/tag4.xml><?xml version="1.0" encoding="utf-8"?>
<p:tagLst xmlns:a="http://schemas.openxmlformats.org/drawingml/2006/main" xmlns:r="http://schemas.openxmlformats.org/officeDocument/2006/relationships" xmlns:p="http://schemas.openxmlformats.org/presentationml/2006/main">
  <p:tag name="VCT_BODYSTYLE" val="1"/>
</p:tagLst>
</file>

<file path=ppt/tags/tag5.xml><?xml version="1.0" encoding="utf-8"?>
<p:tagLst xmlns:a="http://schemas.openxmlformats.org/drawingml/2006/main" xmlns:r="http://schemas.openxmlformats.org/officeDocument/2006/relationships" xmlns:p="http://schemas.openxmlformats.org/presentationml/2006/main">
  <p:tag name="VCT_BODYSTYLE" val="1"/>
</p:tagLst>
</file>

<file path=ppt/tags/tag6.xml><?xml version="1.0" encoding="utf-8"?>
<p:tagLst xmlns:a="http://schemas.openxmlformats.org/drawingml/2006/main" xmlns:r="http://schemas.openxmlformats.org/officeDocument/2006/relationships" xmlns:p="http://schemas.openxmlformats.org/presentationml/2006/main">
  <p:tag name="VCT_BODYSTYLE" val="1"/>
</p:tagLst>
</file>

<file path=ppt/tags/tag7.xml><?xml version="1.0" encoding="utf-8"?>
<p:tagLst xmlns:a="http://schemas.openxmlformats.org/drawingml/2006/main" xmlns:r="http://schemas.openxmlformats.org/officeDocument/2006/relationships" xmlns:p="http://schemas.openxmlformats.org/presentationml/2006/main">
  <p:tag name="VCT_BODYSTYLE" val="1"/>
</p:tagLst>
</file>

<file path=ppt/theme/theme1.xml><?xml version="1.0" encoding="utf-8"?>
<a:theme xmlns:a="http://schemas.openxmlformats.org/drawingml/2006/main" name="KfW">
  <a:themeElements>
    <a:clrScheme name="Benutzerdefiniert 171">
      <a:dk1>
        <a:srgbClr val="000000"/>
      </a:dk1>
      <a:lt1>
        <a:srgbClr val="FFFFFF"/>
      </a:lt1>
      <a:dk2>
        <a:srgbClr val="F0EEE1"/>
      </a:dk2>
      <a:lt2>
        <a:srgbClr val="13556F"/>
      </a:lt2>
      <a:accent1>
        <a:srgbClr val="005A8C"/>
      </a:accent1>
      <a:accent2>
        <a:srgbClr val="A4B419"/>
      </a:accent2>
      <a:accent3>
        <a:srgbClr val="55A0C6"/>
      </a:accent3>
      <a:accent4>
        <a:srgbClr val="BDC0C2"/>
      </a:accent4>
      <a:accent5>
        <a:srgbClr val="5A6166"/>
      </a:accent5>
      <a:accent6>
        <a:srgbClr val="9CA0A3"/>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44000" tIns="108000" rIns="144000" bIns="108000" rtlCol="0" anchor="ctr"/>
      <a:lstStyle>
        <a:defPPr algn="l">
          <a:buSzPct val="110000"/>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144000" tIns="108000" rIns="144000" bIns="108000" rtlCol="0">
        <a:spAutoFit/>
      </a:bodyPr>
      <a:lstStyle>
        <a:defPPr algn="l">
          <a:buSzPct val="110000"/>
          <a:defRPr sz="1400" dirty="0" err="1" smtClean="0"/>
        </a:defPPr>
      </a:lstStyle>
    </a:txDef>
  </a:objectDefaults>
  <a:extraClrSchemeLst/>
  <a:custClrLst>
    <a:custClr name="KfW Dunkelgrün 100%">
      <a:srgbClr val="507666"/>
    </a:custClr>
    <a:custClr name="KfW Dunkelgrün 40%">
      <a:srgbClr val="B9C8C2"/>
    </a:custClr>
    <a:custClr name="KfW Magenta 100%">
      <a:srgbClr val="9D0C6A"/>
    </a:custClr>
    <a:custClr name="KfW Magenta 20%">
      <a:srgbClr val="EBCEE1"/>
    </a:custClr>
    <a:custClr name="KfW Violett 100%">
      <a:srgbClr val="5B2C6F"/>
    </a:custClr>
    <a:custClr name="KfW Violett 20%">
      <a:srgbClr val="DED5E2"/>
    </a:custClr>
    <a:custClr name="KfW Rot">
      <a:srgbClr val="C80538"/>
    </a:custClr>
  </a:custClrLst>
  <a:extLst>
    <a:ext uri="{05A4C25C-085E-4340-85A3-A5531E510DB2}">
      <thm15:themeFamily xmlns:thm15="http://schemas.microsoft.com/office/thememl/2012/main" name="PPT_Vorlage_KfW_16_9.potx" id="{6C1D4AC9-4FB8-43D6-ACFC-D06F261A38C7}" vid="{34D3A71C-4A7C-4FF7-A40B-99BE00C5890E}"/>
    </a:ext>
  </a:extLst>
</a:theme>
</file>

<file path=ppt/theme/theme2.xml><?xml version="1.0" encoding="utf-8"?>
<a:theme xmlns:a="http://schemas.openxmlformats.org/drawingml/2006/main" name="Office">
  <a:themeElements>
    <a:clrScheme name="Benutzerdefiniert 157">
      <a:dk1>
        <a:srgbClr val="000000"/>
      </a:dk1>
      <a:lt1>
        <a:srgbClr val="FFFFFF"/>
      </a:lt1>
      <a:dk2>
        <a:srgbClr val="F0EEE1"/>
      </a:dk2>
      <a:lt2>
        <a:srgbClr val="13556F"/>
      </a:lt2>
      <a:accent1>
        <a:srgbClr val="005A8C"/>
      </a:accent1>
      <a:accent2>
        <a:srgbClr val="A4B419"/>
      </a:accent2>
      <a:accent3>
        <a:srgbClr val="55A0C6"/>
      </a:accent3>
      <a:accent4>
        <a:srgbClr val="BDC0C2"/>
      </a:accent4>
      <a:accent5>
        <a:srgbClr val="7B8185"/>
      </a:accent5>
      <a:accent6>
        <a:srgbClr val="9CA0A3"/>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Benutzerdefiniert 157">
      <a:dk1>
        <a:srgbClr val="000000"/>
      </a:dk1>
      <a:lt1>
        <a:srgbClr val="FFFFFF"/>
      </a:lt1>
      <a:dk2>
        <a:srgbClr val="F0EEE1"/>
      </a:dk2>
      <a:lt2>
        <a:srgbClr val="13556F"/>
      </a:lt2>
      <a:accent1>
        <a:srgbClr val="005A8C"/>
      </a:accent1>
      <a:accent2>
        <a:srgbClr val="A4B419"/>
      </a:accent2>
      <a:accent3>
        <a:srgbClr val="55A0C6"/>
      </a:accent3>
      <a:accent4>
        <a:srgbClr val="BDC0C2"/>
      </a:accent4>
      <a:accent5>
        <a:srgbClr val="7B8185"/>
      </a:accent5>
      <a:accent6>
        <a:srgbClr val="9CA0A3"/>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1_Vorlage_KfW_16_9</Template>
  <TotalTime>0</TotalTime>
  <Words>3312</Words>
  <Application>Microsoft Office PowerPoint</Application>
  <PresentationFormat>Benutzerdefiniert</PresentationFormat>
  <Paragraphs>593</Paragraphs>
  <Slides>48</Slides>
  <Notes>34</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48</vt:i4>
      </vt:variant>
    </vt:vector>
  </HeadingPairs>
  <TitlesOfParts>
    <vt:vector size="55" baseType="lpstr">
      <vt:lpstr>ＭＳ Ｐゴシック</vt:lpstr>
      <vt:lpstr>Arial</vt:lpstr>
      <vt:lpstr>Calibri</vt:lpstr>
      <vt:lpstr>kfw_font</vt:lpstr>
      <vt:lpstr>Symbol</vt:lpstr>
      <vt:lpstr>Wingdings</vt:lpstr>
      <vt:lpstr>KfW</vt:lpstr>
      <vt:lpstr>Bundesförderung für effiziente Gebäude (BEG)</vt:lpstr>
      <vt:lpstr>Grundsätze der BEG</vt:lpstr>
      <vt:lpstr>Gebäudeenergiegesetz (GEG) als Grundlage der BEG (1)</vt:lpstr>
      <vt:lpstr>Gebäudeenergiegesetz (GEG) als Grundlage der BEG (2)</vt:lpstr>
      <vt:lpstr>Referentenentwurf zum GEG  </vt:lpstr>
      <vt:lpstr>Gebäudeenergiegesetz (GEG) als Grundlage der BEG (3)</vt:lpstr>
      <vt:lpstr>BEG Einzelmaßnahmen</vt:lpstr>
      <vt:lpstr>BEG Einzelmaßnahmen – Gebäudehülle</vt:lpstr>
      <vt:lpstr>BEG Einzelmaßnahmen – Gebäudehülle</vt:lpstr>
      <vt:lpstr>BEG Einzelmaßnahmen – Gebäudehülle</vt:lpstr>
      <vt:lpstr>BEG Einzelmaßnahmen – Technische FAQ</vt:lpstr>
      <vt:lpstr>BEG Einzelmaßnahmen – Technische FAQ</vt:lpstr>
      <vt:lpstr>VFF Merkblatt ES.06 </vt:lpstr>
      <vt:lpstr>BEG Einzelmaßnahmen – Technische FAQ</vt:lpstr>
      <vt:lpstr>Wärmebrückenreduzierter und luftdichter Fenstertausch</vt:lpstr>
      <vt:lpstr>BEG Einzelmaßnahmen – Technische FAQ</vt:lpstr>
      <vt:lpstr>www.onlinecheck-wohnungslueftung.de</vt:lpstr>
      <vt:lpstr>BEG Einzelmaßnahmen – Gebäudehülle</vt:lpstr>
      <vt:lpstr>BEG Einzelmaßnahmen – Technische FAQ</vt:lpstr>
      <vt:lpstr>BEG Einzelmaßnahmen – Anlagentechnik (außer) Heizung</vt:lpstr>
      <vt:lpstr>BEG Einzelmaßnahmen – Anlagentechnik (außer Heizung)</vt:lpstr>
      <vt:lpstr>BEG Einzelmaßnahmen – Heizung, HZ-Optimierung</vt:lpstr>
      <vt:lpstr>Energieeffizienz-Experten</vt:lpstr>
      <vt:lpstr>Individueller Sanierungsfahrplan</vt:lpstr>
      <vt:lpstr>Individueller Sanierungsfahrplan iSFP</vt:lpstr>
      <vt:lpstr>Individueller Sanierungsfahrplan iSFP</vt:lpstr>
      <vt:lpstr>Individueller Sanierungsfahrplan iSFP</vt:lpstr>
      <vt:lpstr>Individueller Sanierungsfahrplan iSFP</vt:lpstr>
      <vt:lpstr>BEG WG und NWG</vt:lpstr>
      <vt:lpstr>BEG Wohngebäude: Das Effizienzhaus</vt:lpstr>
      <vt:lpstr>BEG Nichtwohngebäude: Das Effizienzgebäude  </vt:lpstr>
      <vt:lpstr>BEG Sanierung Effizienzhaus</vt:lpstr>
      <vt:lpstr>BEG Sanierung Effizienzgebäude</vt:lpstr>
      <vt:lpstr>EE-Klasse - Anreiz für erneuerbare Energien (1)</vt:lpstr>
      <vt:lpstr>EE-Klasse - Anreiz für erneuerbare Energien (2)</vt:lpstr>
      <vt:lpstr>BEG Effizienzhäsuser/Effizienzgebäude</vt:lpstr>
      <vt:lpstr>BEG WG / NWG – Technische FAQ</vt:lpstr>
      <vt:lpstr>BEG WG / NWG – Technische FAQ</vt:lpstr>
      <vt:lpstr>Effizienzhaus/ Effizienzgebäude Denkmal</vt:lpstr>
      <vt:lpstr>BEG Neubau Effizienzhaus</vt:lpstr>
      <vt:lpstr>BEG Neubau Effizienzgebäude</vt:lpstr>
      <vt:lpstr>Nachhaltigkeits-Klasse (NH) (1)</vt:lpstr>
      <vt:lpstr>Nachhaltigkeits-Klasse (NH) (2)</vt:lpstr>
      <vt:lpstr>Anforderungen an das Qualitätssiegel</vt:lpstr>
      <vt:lpstr>Anforderungen an das Qualitätssiegel</vt:lpstr>
      <vt:lpstr>Anforderungen an das Qualitätssiegel</vt:lpstr>
      <vt:lpstr>Anforderungen an das Qualitätssiegel</vt:lpstr>
      <vt:lpstr>Bundesförderung für effiziente Gebäude (BEG)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Schenker, Anne</dc:creator>
  <cp:lastModifiedBy>Oli</cp:lastModifiedBy>
  <cp:revision>54</cp:revision>
  <cp:lastPrinted>2021-05-06T11:28:30Z</cp:lastPrinted>
  <dcterms:created xsi:type="dcterms:W3CDTF">2021-02-26T15:31:00Z</dcterms:created>
  <dcterms:modified xsi:type="dcterms:W3CDTF">2022-05-10T10:06:21Z</dcterms:modified>
</cp:coreProperties>
</file>